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29"/>
  </p:notesMasterIdLst>
  <p:sldIdLst>
    <p:sldId id="362" r:id="rId2"/>
    <p:sldId id="275" r:id="rId3"/>
    <p:sldId id="416" r:id="rId4"/>
    <p:sldId id="417" r:id="rId5"/>
    <p:sldId id="419" r:id="rId6"/>
    <p:sldId id="302" r:id="rId7"/>
    <p:sldId id="420" r:id="rId8"/>
    <p:sldId id="303" r:id="rId9"/>
    <p:sldId id="423" r:id="rId10"/>
    <p:sldId id="424" r:id="rId11"/>
    <p:sldId id="425" r:id="rId12"/>
    <p:sldId id="268" r:id="rId13"/>
    <p:sldId id="426" r:id="rId14"/>
    <p:sldId id="292" r:id="rId15"/>
    <p:sldId id="313" r:id="rId16"/>
    <p:sldId id="427" r:id="rId17"/>
    <p:sldId id="289" r:id="rId18"/>
    <p:sldId id="283" r:id="rId19"/>
    <p:sldId id="428" r:id="rId20"/>
    <p:sldId id="429" r:id="rId21"/>
    <p:sldId id="430" r:id="rId22"/>
    <p:sldId id="310" r:id="rId23"/>
    <p:sldId id="431" r:id="rId24"/>
    <p:sldId id="432" r:id="rId25"/>
    <p:sldId id="413" r:id="rId26"/>
    <p:sldId id="433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CC0D1"/>
    <a:srgbClr val="AE78D6"/>
    <a:srgbClr val="3998AB"/>
    <a:srgbClr val="4E617A"/>
    <a:srgbClr val="EC6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8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9C283-3CA7-4A30-93C3-E2C6304EE39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E766F962-6443-4EDC-ADD6-55A8FEE94B08}">
      <dgm:prSet phldrT="[Text]" custT="1"/>
      <dgm:spPr/>
      <dgm:t>
        <a:bodyPr/>
        <a:lstStyle/>
        <a:p>
          <a:r>
            <a:rPr lang="en-US" sz="2400" b="0" dirty="0" err="1"/>
            <a:t>Statistika</a:t>
          </a:r>
          <a:endParaRPr lang="id-ID" sz="2400" b="0" dirty="0"/>
        </a:p>
      </dgm:t>
    </dgm:pt>
    <dgm:pt modelId="{0B9D139A-C966-4DDD-BD78-481DB4F0EF22}" type="parTrans" cxnId="{917F9E17-2DBD-4FD0-9AFB-1B7F62308924}">
      <dgm:prSet/>
      <dgm:spPr/>
      <dgm:t>
        <a:bodyPr/>
        <a:lstStyle/>
        <a:p>
          <a:endParaRPr lang="id-ID" sz="1800"/>
        </a:p>
      </dgm:t>
    </dgm:pt>
    <dgm:pt modelId="{5CAF89FF-9091-423A-A7E1-E5C76DB43FA1}" type="sibTrans" cxnId="{917F9E17-2DBD-4FD0-9AFB-1B7F62308924}">
      <dgm:prSet/>
      <dgm:spPr/>
      <dgm:t>
        <a:bodyPr/>
        <a:lstStyle/>
        <a:p>
          <a:endParaRPr lang="id-ID" sz="1800"/>
        </a:p>
      </dgm:t>
    </dgm:pt>
    <dgm:pt modelId="{110CA1E6-0DD9-4374-A2BA-1B4DF567BC47}">
      <dgm:prSet phldrT="[Text]" custT="1"/>
      <dgm:spPr/>
      <dgm:t>
        <a:bodyPr/>
        <a:lstStyle/>
        <a:p>
          <a:r>
            <a:rPr lang="en-US" sz="1200" dirty="0" err="1"/>
            <a:t>Ukuran</a:t>
          </a:r>
          <a:r>
            <a:rPr lang="en-US" sz="1200" dirty="0"/>
            <a:t> </a:t>
          </a:r>
          <a:r>
            <a:rPr lang="en-US" sz="1200" dirty="0" err="1"/>
            <a:t>Pemusatan</a:t>
          </a:r>
          <a:r>
            <a:rPr lang="en-US" sz="1200" dirty="0"/>
            <a:t> Data</a:t>
          </a:r>
          <a:endParaRPr lang="id-ID" sz="1200" dirty="0"/>
        </a:p>
      </dgm:t>
    </dgm:pt>
    <dgm:pt modelId="{15FEB1D7-3F85-4F3A-80EF-3918D612D494}" type="parTrans" cxnId="{8E9AC506-E35D-4535-9008-F44D6F3605A5}">
      <dgm:prSet/>
      <dgm:spPr/>
      <dgm:t>
        <a:bodyPr/>
        <a:lstStyle/>
        <a:p>
          <a:endParaRPr lang="id-ID" sz="1800"/>
        </a:p>
      </dgm:t>
    </dgm:pt>
    <dgm:pt modelId="{7777B832-5DAB-4064-9913-EFCA00191C08}" type="sibTrans" cxnId="{8E9AC506-E35D-4535-9008-F44D6F3605A5}">
      <dgm:prSet/>
      <dgm:spPr/>
      <dgm:t>
        <a:bodyPr/>
        <a:lstStyle/>
        <a:p>
          <a:endParaRPr lang="id-ID" sz="1800"/>
        </a:p>
      </dgm:t>
    </dgm:pt>
    <dgm:pt modelId="{7DEF45DB-62B6-4D8E-B8BA-C5014518BE86}">
      <dgm:prSet phldrT="[Text]" custT="1"/>
      <dgm:spPr/>
      <dgm:t>
        <a:bodyPr/>
        <a:lstStyle/>
        <a:p>
          <a:r>
            <a:rPr lang="en-US" sz="1200" dirty="0" err="1"/>
            <a:t>Ukuran</a:t>
          </a:r>
          <a:r>
            <a:rPr lang="en-US" sz="1200" dirty="0"/>
            <a:t> </a:t>
          </a:r>
          <a:r>
            <a:rPr lang="en-US" sz="1200" dirty="0" err="1"/>
            <a:t>Letak</a:t>
          </a:r>
          <a:r>
            <a:rPr lang="en-US" sz="1200" dirty="0"/>
            <a:t> Data</a:t>
          </a:r>
          <a:endParaRPr lang="id-ID" sz="1200" dirty="0"/>
        </a:p>
      </dgm:t>
    </dgm:pt>
    <dgm:pt modelId="{FE53CC77-3ABE-434E-9120-5A3F16141112}" type="parTrans" cxnId="{84B5D7FE-5D82-400D-9C5A-77E33AACC4A3}">
      <dgm:prSet/>
      <dgm:spPr/>
      <dgm:t>
        <a:bodyPr/>
        <a:lstStyle/>
        <a:p>
          <a:endParaRPr lang="en-US"/>
        </a:p>
      </dgm:t>
    </dgm:pt>
    <dgm:pt modelId="{C7D65F32-A1A0-4915-BA78-28BE6FC96772}" type="sibTrans" cxnId="{84B5D7FE-5D82-400D-9C5A-77E33AACC4A3}">
      <dgm:prSet/>
      <dgm:spPr/>
      <dgm:t>
        <a:bodyPr/>
        <a:lstStyle/>
        <a:p>
          <a:endParaRPr lang="en-US"/>
        </a:p>
      </dgm:t>
    </dgm:pt>
    <dgm:pt modelId="{77E3FC7A-D178-4375-BBED-1EB4647019D7}">
      <dgm:prSet phldrT="[Text]" custT="1"/>
      <dgm:spPr/>
      <dgm:t>
        <a:bodyPr/>
        <a:lstStyle/>
        <a:p>
          <a:r>
            <a:rPr lang="en-US" sz="1200" dirty="0" err="1"/>
            <a:t>Ukuran</a:t>
          </a:r>
          <a:r>
            <a:rPr lang="en-US" sz="1200" dirty="0"/>
            <a:t> </a:t>
          </a:r>
          <a:r>
            <a:rPr lang="en-US" sz="1200" dirty="0" err="1"/>
            <a:t>Penyebaran</a:t>
          </a:r>
          <a:r>
            <a:rPr lang="en-US" sz="1200" dirty="0"/>
            <a:t> Data</a:t>
          </a:r>
          <a:endParaRPr lang="id-ID" sz="1200" dirty="0"/>
        </a:p>
      </dgm:t>
    </dgm:pt>
    <dgm:pt modelId="{D3674F9E-D7E4-483A-ADDA-E9D620940067}" type="parTrans" cxnId="{C8132179-222E-42EC-BCEC-E65E01EA0AC1}">
      <dgm:prSet/>
      <dgm:spPr/>
      <dgm:t>
        <a:bodyPr/>
        <a:lstStyle/>
        <a:p>
          <a:endParaRPr lang="en-US"/>
        </a:p>
      </dgm:t>
    </dgm:pt>
    <dgm:pt modelId="{1C8032A7-5CC5-4407-8A54-4D694CA693A7}" type="sibTrans" cxnId="{C8132179-222E-42EC-BCEC-E65E01EA0AC1}">
      <dgm:prSet/>
      <dgm:spPr/>
      <dgm:t>
        <a:bodyPr/>
        <a:lstStyle/>
        <a:p>
          <a:endParaRPr lang="en-US"/>
        </a:p>
      </dgm:t>
    </dgm:pt>
    <dgm:pt modelId="{621FF50F-DFF9-42EE-9D3B-9A0F44948D8A}">
      <dgm:prSet phldrT="[Text]" custT="1"/>
      <dgm:spPr/>
      <dgm:t>
        <a:bodyPr/>
        <a:lstStyle/>
        <a:p>
          <a:r>
            <a:rPr lang="en-US" sz="1200" dirty="0" err="1"/>
            <a:t>Analisis</a:t>
          </a:r>
          <a:r>
            <a:rPr lang="en-US" sz="1200" dirty="0"/>
            <a:t> </a:t>
          </a:r>
          <a:r>
            <a:rPr lang="en-US" sz="1200" dirty="0" err="1"/>
            <a:t>Biavariat</a:t>
          </a:r>
          <a:endParaRPr lang="id-ID" sz="1200" dirty="0"/>
        </a:p>
      </dgm:t>
    </dgm:pt>
    <dgm:pt modelId="{4DDAA0D3-A096-48FF-825A-627F1E5F1497}" type="parTrans" cxnId="{8B4A7064-8B9F-4096-AFCF-4917548BEA0B}">
      <dgm:prSet/>
      <dgm:spPr/>
      <dgm:t>
        <a:bodyPr/>
        <a:lstStyle/>
        <a:p>
          <a:endParaRPr lang="en-US"/>
        </a:p>
      </dgm:t>
    </dgm:pt>
    <dgm:pt modelId="{33F1D99B-7705-423B-9D7B-5F5AF46AB0BB}" type="sibTrans" cxnId="{8B4A7064-8B9F-4096-AFCF-4917548BEA0B}">
      <dgm:prSet/>
      <dgm:spPr/>
      <dgm:t>
        <a:bodyPr/>
        <a:lstStyle/>
        <a:p>
          <a:endParaRPr lang="en-US"/>
        </a:p>
      </dgm:t>
    </dgm:pt>
    <dgm:pt modelId="{A63A4A7E-2F6A-4908-A9EB-CD6539C39D69}" type="pres">
      <dgm:prSet presAssocID="{76A9C283-3CA7-4A30-93C3-E2C6304EE3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81225C-AC2D-4A31-83D6-D4896D31E224}" type="pres">
      <dgm:prSet presAssocID="{E766F962-6443-4EDC-ADD6-55A8FEE94B08}" presName="hierRoot1" presStyleCnt="0"/>
      <dgm:spPr/>
    </dgm:pt>
    <dgm:pt modelId="{9982E252-8120-4311-85DC-3D9B4E31DBEE}" type="pres">
      <dgm:prSet presAssocID="{E766F962-6443-4EDC-ADD6-55A8FEE94B08}" presName="composite" presStyleCnt="0"/>
      <dgm:spPr/>
    </dgm:pt>
    <dgm:pt modelId="{F20F3931-DE4A-42C7-AD96-64A092B8C3EC}" type="pres">
      <dgm:prSet presAssocID="{E766F962-6443-4EDC-ADD6-55A8FEE94B08}" presName="background" presStyleLbl="node0" presStyleIdx="0" presStyleCnt="1"/>
      <dgm:spPr/>
    </dgm:pt>
    <dgm:pt modelId="{471FC888-AE2F-479C-A44B-4B42D43F5B48}" type="pres">
      <dgm:prSet presAssocID="{E766F962-6443-4EDC-ADD6-55A8FEE94B08}" presName="text" presStyleLbl="fgAcc0" presStyleIdx="0" presStyleCnt="1" custScaleX="231901" custLinFactNeighborX="-4613" custLinFactNeighborY="-21027">
        <dgm:presLayoutVars>
          <dgm:chPref val="3"/>
        </dgm:presLayoutVars>
      </dgm:prSet>
      <dgm:spPr/>
    </dgm:pt>
    <dgm:pt modelId="{6CDF310A-86AF-477D-804C-DE90FF9181E2}" type="pres">
      <dgm:prSet presAssocID="{E766F962-6443-4EDC-ADD6-55A8FEE94B08}" presName="hierChild2" presStyleCnt="0"/>
      <dgm:spPr/>
    </dgm:pt>
    <dgm:pt modelId="{F65386AC-F0CA-45FE-9AC7-6BF9B9E98DF9}" type="pres">
      <dgm:prSet presAssocID="{15FEB1D7-3F85-4F3A-80EF-3918D612D494}" presName="Name10" presStyleLbl="parChTrans1D2" presStyleIdx="0" presStyleCnt="4"/>
      <dgm:spPr/>
    </dgm:pt>
    <dgm:pt modelId="{2C088FDE-2F9E-464B-AD95-B0942BFF521C}" type="pres">
      <dgm:prSet presAssocID="{110CA1E6-0DD9-4374-A2BA-1B4DF567BC47}" presName="hierRoot2" presStyleCnt="0"/>
      <dgm:spPr/>
    </dgm:pt>
    <dgm:pt modelId="{C7AE1A2B-78B5-4BF0-B7E3-0859D6694525}" type="pres">
      <dgm:prSet presAssocID="{110CA1E6-0DD9-4374-A2BA-1B4DF567BC47}" presName="composite2" presStyleCnt="0"/>
      <dgm:spPr/>
    </dgm:pt>
    <dgm:pt modelId="{5EC66AEF-A76B-4024-BCCC-DD400CB983F0}" type="pres">
      <dgm:prSet presAssocID="{110CA1E6-0DD9-4374-A2BA-1B4DF567BC47}" presName="background2" presStyleLbl="node2" presStyleIdx="0" presStyleCnt="4"/>
      <dgm:spPr/>
    </dgm:pt>
    <dgm:pt modelId="{54C20EF0-5075-4316-BF11-D942671E96CC}" type="pres">
      <dgm:prSet presAssocID="{110CA1E6-0DD9-4374-A2BA-1B4DF567BC47}" presName="text2" presStyleLbl="fgAcc2" presStyleIdx="0" presStyleCnt="4">
        <dgm:presLayoutVars>
          <dgm:chPref val="3"/>
        </dgm:presLayoutVars>
      </dgm:prSet>
      <dgm:spPr/>
    </dgm:pt>
    <dgm:pt modelId="{1CB8B5DB-4892-4548-9797-0DC83D349F40}" type="pres">
      <dgm:prSet presAssocID="{110CA1E6-0DD9-4374-A2BA-1B4DF567BC47}" presName="hierChild3" presStyleCnt="0"/>
      <dgm:spPr/>
    </dgm:pt>
    <dgm:pt modelId="{F64EFC69-4CDD-467E-9B8C-1DC6A717FAD3}" type="pres">
      <dgm:prSet presAssocID="{FE53CC77-3ABE-434E-9120-5A3F16141112}" presName="Name10" presStyleLbl="parChTrans1D2" presStyleIdx="1" presStyleCnt="4"/>
      <dgm:spPr/>
    </dgm:pt>
    <dgm:pt modelId="{097712CB-337F-4EE2-B106-AC7DAD8E6119}" type="pres">
      <dgm:prSet presAssocID="{7DEF45DB-62B6-4D8E-B8BA-C5014518BE86}" presName="hierRoot2" presStyleCnt="0"/>
      <dgm:spPr/>
    </dgm:pt>
    <dgm:pt modelId="{28ED5E4D-FCD6-4515-B9C1-BCFC445FB8B7}" type="pres">
      <dgm:prSet presAssocID="{7DEF45DB-62B6-4D8E-B8BA-C5014518BE86}" presName="composite2" presStyleCnt="0"/>
      <dgm:spPr/>
    </dgm:pt>
    <dgm:pt modelId="{B6E59FE0-F810-4006-BB4C-301FF4169441}" type="pres">
      <dgm:prSet presAssocID="{7DEF45DB-62B6-4D8E-B8BA-C5014518BE86}" presName="background2" presStyleLbl="node2" presStyleIdx="1" presStyleCnt="4"/>
      <dgm:spPr/>
    </dgm:pt>
    <dgm:pt modelId="{A76DEE4A-E263-44FF-86F7-71829AF942FB}" type="pres">
      <dgm:prSet presAssocID="{7DEF45DB-62B6-4D8E-B8BA-C5014518BE86}" presName="text2" presStyleLbl="fgAcc2" presStyleIdx="1" presStyleCnt="4">
        <dgm:presLayoutVars>
          <dgm:chPref val="3"/>
        </dgm:presLayoutVars>
      </dgm:prSet>
      <dgm:spPr/>
    </dgm:pt>
    <dgm:pt modelId="{D6573963-7726-4FFF-864D-C9FAC373893A}" type="pres">
      <dgm:prSet presAssocID="{7DEF45DB-62B6-4D8E-B8BA-C5014518BE86}" presName="hierChild3" presStyleCnt="0"/>
      <dgm:spPr/>
    </dgm:pt>
    <dgm:pt modelId="{57797939-95E4-4FC8-9CF9-9555091FEE97}" type="pres">
      <dgm:prSet presAssocID="{D3674F9E-D7E4-483A-ADDA-E9D620940067}" presName="Name10" presStyleLbl="parChTrans1D2" presStyleIdx="2" presStyleCnt="4"/>
      <dgm:spPr/>
    </dgm:pt>
    <dgm:pt modelId="{486EB6AB-27E3-4597-A1E6-23F8786B575B}" type="pres">
      <dgm:prSet presAssocID="{77E3FC7A-D178-4375-BBED-1EB4647019D7}" presName="hierRoot2" presStyleCnt="0"/>
      <dgm:spPr/>
    </dgm:pt>
    <dgm:pt modelId="{EA5B8471-A05D-40FD-BB69-2AAAF4685CE0}" type="pres">
      <dgm:prSet presAssocID="{77E3FC7A-D178-4375-BBED-1EB4647019D7}" presName="composite2" presStyleCnt="0"/>
      <dgm:spPr/>
    </dgm:pt>
    <dgm:pt modelId="{01556E5E-BF68-4F52-9302-37974B8D4162}" type="pres">
      <dgm:prSet presAssocID="{77E3FC7A-D178-4375-BBED-1EB4647019D7}" presName="background2" presStyleLbl="node2" presStyleIdx="2" presStyleCnt="4"/>
      <dgm:spPr/>
    </dgm:pt>
    <dgm:pt modelId="{63378F95-6BA1-4978-8E57-4403502F059C}" type="pres">
      <dgm:prSet presAssocID="{77E3FC7A-D178-4375-BBED-1EB4647019D7}" presName="text2" presStyleLbl="fgAcc2" presStyleIdx="2" presStyleCnt="4">
        <dgm:presLayoutVars>
          <dgm:chPref val="3"/>
        </dgm:presLayoutVars>
      </dgm:prSet>
      <dgm:spPr/>
    </dgm:pt>
    <dgm:pt modelId="{E0193EF3-62A9-4722-ACCA-8906B68C2189}" type="pres">
      <dgm:prSet presAssocID="{77E3FC7A-D178-4375-BBED-1EB4647019D7}" presName="hierChild3" presStyleCnt="0"/>
      <dgm:spPr/>
    </dgm:pt>
    <dgm:pt modelId="{C5D61BAF-6FD7-4456-933A-BFB0282F889A}" type="pres">
      <dgm:prSet presAssocID="{4DDAA0D3-A096-48FF-825A-627F1E5F1497}" presName="Name10" presStyleLbl="parChTrans1D2" presStyleIdx="3" presStyleCnt="4"/>
      <dgm:spPr/>
    </dgm:pt>
    <dgm:pt modelId="{AC9BCB04-8238-4F48-ABCB-430B983059D1}" type="pres">
      <dgm:prSet presAssocID="{621FF50F-DFF9-42EE-9D3B-9A0F44948D8A}" presName="hierRoot2" presStyleCnt="0"/>
      <dgm:spPr/>
    </dgm:pt>
    <dgm:pt modelId="{A5B43D50-1B70-47A5-9EF2-7B9DA89DFDCF}" type="pres">
      <dgm:prSet presAssocID="{621FF50F-DFF9-42EE-9D3B-9A0F44948D8A}" presName="composite2" presStyleCnt="0"/>
      <dgm:spPr/>
    </dgm:pt>
    <dgm:pt modelId="{2BC43700-C4BD-41AF-9A6E-48A4705C0056}" type="pres">
      <dgm:prSet presAssocID="{621FF50F-DFF9-42EE-9D3B-9A0F44948D8A}" presName="background2" presStyleLbl="node2" presStyleIdx="3" presStyleCnt="4"/>
      <dgm:spPr/>
    </dgm:pt>
    <dgm:pt modelId="{F32EED01-3050-4B99-8B9F-FE0C1B0CC6D6}" type="pres">
      <dgm:prSet presAssocID="{621FF50F-DFF9-42EE-9D3B-9A0F44948D8A}" presName="text2" presStyleLbl="fgAcc2" presStyleIdx="3" presStyleCnt="4">
        <dgm:presLayoutVars>
          <dgm:chPref val="3"/>
        </dgm:presLayoutVars>
      </dgm:prSet>
      <dgm:spPr/>
    </dgm:pt>
    <dgm:pt modelId="{5510C019-4BB3-4B0E-9661-10D88092F611}" type="pres">
      <dgm:prSet presAssocID="{621FF50F-DFF9-42EE-9D3B-9A0F44948D8A}" presName="hierChild3" presStyleCnt="0"/>
      <dgm:spPr/>
    </dgm:pt>
  </dgm:ptLst>
  <dgm:cxnLst>
    <dgm:cxn modelId="{8E9AC506-E35D-4535-9008-F44D6F3605A5}" srcId="{E766F962-6443-4EDC-ADD6-55A8FEE94B08}" destId="{110CA1E6-0DD9-4374-A2BA-1B4DF567BC47}" srcOrd="0" destOrd="0" parTransId="{15FEB1D7-3F85-4F3A-80EF-3918D612D494}" sibTransId="{7777B832-5DAB-4064-9913-EFCA00191C08}"/>
    <dgm:cxn modelId="{A591040C-CC2A-41C3-A535-2691ACEAC1E6}" type="presOf" srcId="{E766F962-6443-4EDC-ADD6-55A8FEE94B08}" destId="{471FC888-AE2F-479C-A44B-4B42D43F5B48}" srcOrd="0" destOrd="0" presId="urn:microsoft.com/office/officeart/2005/8/layout/hierarchy1"/>
    <dgm:cxn modelId="{BABF250E-D12C-4E50-93F5-6B415A4A718F}" type="presOf" srcId="{76A9C283-3CA7-4A30-93C3-E2C6304EE397}" destId="{A63A4A7E-2F6A-4908-A9EB-CD6539C39D69}" srcOrd="0" destOrd="0" presId="urn:microsoft.com/office/officeart/2005/8/layout/hierarchy1"/>
    <dgm:cxn modelId="{917F9E17-2DBD-4FD0-9AFB-1B7F62308924}" srcId="{76A9C283-3CA7-4A30-93C3-E2C6304EE397}" destId="{E766F962-6443-4EDC-ADD6-55A8FEE94B08}" srcOrd="0" destOrd="0" parTransId="{0B9D139A-C966-4DDD-BD78-481DB4F0EF22}" sibTransId="{5CAF89FF-9091-423A-A7E1-E5C76DB43FA1}"/>
    <dgm:cxn modelId="{69867919-51DE-49C0-8BF3-1B03278F4BE7}" type="presOf" srcId="{D3674F9E-D7E4-483A-ADDA-E9D620940067}" destId="{57797939-95E4-4FC8-9CF9-9555091FEE97}" srcOrd="0" destOrd="0" presId="urn:microsoft.com/office/officeart/2005/8/layout/hierarchy1"/>
    <dgm:cxn modelId="{8643AF1A-F14C-4ADD-94A8-680D9B2A2316}" type="presOf" srcId="{15FEB1D7-3F85-4F3A-80EF-3918D612D494}" destId="{F65386AC-F0CA-45FE-9AC7-6BF9B9E98DF9}" srcOrd="0" destOrd="0" presId="urn:microsoft.com/office/officeart/2005/8/layout/hierarchy1"/>
    <dgm:cxn modelId="{0167162D-132C-4826-8C8B-882CE1D05DF0}" type="presOf" srcId="{77E3FC7A-D178-4375-BBED-1EB4647019D7}" destId="{63378F95-6BA1-4978-8E57-4403502F059C}" srcOrd="0" destOrd="0" presId="urn:microsoft.com/office/officeart/2005/8/layout/hierarchy1"/>
    <dgm:cxn modelId="{AA388C40-9F16-4031-9879-CD61CECF414F}" type="presOf" srcId="{7DEF45DB-62B6-4D8E-B8BA-C5014518BE86}" destId="{A76DEE4A-E263-44FF-86F7-71829AF942FB}" srcOrd="0" destOrd="0" presId="urn:microsoft.com/office/officeart/2005/8/layout/hierarchy1"/>
    <dgm:cxn modelId="{8B4A7064-8B9F-4096-AFCF-4917548BEA0B}" srcId="{E766F962-6443-4EDC-ADD6-55A8FEE94B08}" destId="{621FF50F-DFF9-42EE-9D3B-9A0F44948D8A}" srcOrd="3" destOrd="0" parTransId="{4DDAA0D3-A096-48FF-825A-627F1E5F1497}" sibTransId="{33F1D99B-7705-423B-9D7B-5F5AF46AB0BB}"/>
    <dgm:cxn modelId="{C8132179-222E-42EC-BCEC-E65E01EA0AC1}" srcId="{E766F962-6443-4EDC-ADD6-55A8FEE94B08}" destId="{77E3FC7A-D178-4375-BBED-1EB4647019D7}" srcOrd="2" destOrd="0" parTransId="{D3674F9E-D7E4-483A-ADDA-E9D620940067}" sibTransId="{1C8032A7-5CC5-4407-8A54-4D694CA693A7}"/>
    <dgm:cxn modelId="{966E9382-C5EF-44D7-82BF-64D0368ECD76}" type="presOf" srcId="{621FF50F-DFF9-42EE-9D3B-9A0F44948D8A}" destId="{F32EED01-3050-4B99-8B9F-FE0C1B0CC6D6}" srcOrd="0" destOrd="0" presId="urn:microsoft.com/office/officeart/2005/8/layout/hierarchy1"/>
    <dgm:cxn modelId="{7022D7C9-C7C4-4040-89A8-FCFB97D0F099}" type="presOf" srcId="{FE53CC77-3ABE-434E-9120-5A3F16141112}" destId="{F64EFC69-4CDD-467E-9B8C-1DC6A717FAD3}" srcOrd="0" destOrd="0" presId="urn:microsoft.com/office/officeart/2005/8/layout/hierarchy1"/>
    <dgm:cxn modelId="{106E01E1-5882-416F-A5ED-DE4DF89033D7}" type="presOf" srcId="{110CA1E6-0DD9-4374-A2BA-1B4DF567BC47}" destId="{54C20EF0-5075-4316-BF11-D942671E96CC}" srcOrd="0" destOrd="0" presId="urn:microsoft.com/office/officeart/2005/8/layout/hierarchy1"/>
    <dgm:cxn modelId="{C73436F9-67B0-4E8D-9DF2-9E2A84987451}" type="presOf" srcId="{4DDAA0D3-A096-48FF-825A-627F1E5F1497}" destId="{C5D61BAF-6FD7-4456-933A-BFB0282F889A}" srcOrd="0" destOrd="0" presId="urn:microsoft.com/office/officeart/2005/8/layout/hierarchy1"/>
    <dgm:cxn modelId="{84B5D7FE-5D82-400D-9C5A-77E33AACC4A3}" srcId="{E766F962-6443-4EDC-ADD6-55A8FEE94B08}" destId="{7DEF45DB-62B6-4D8E-B8BA-C5014518BE86}" srcOrd="1" destOrd="0" parTransId="{FE53CC77-3ABE-434E-9120-5A3F16141112}" sibTransId="{C7D65F32-A1A0-4915-BA78-28BE6FC96772}"/>
    <dgm:cxn modelId="{551B11C8-2B21-4255-A97D-6BA1FA8D619B}" type="presParOf" srcId="{A63A4A7E-2F6A-4908-A9EB-CD6539C39D69}" destId="{4881225C-AC2D-4A31-83D6-D4896D31E224}" srcOrd="0" destOrd="0" presId="urn:microsoft.com/office/officeart/2005/8/layout/hierarchy1"/>
    <dgm:cxn modelId="{C86AC1C5-E9C9-441C-A32A-67C5C172F214}" type="presParOf" srcId="{4881225C-AC2D-4A31-83D6-D4896D31E224}" destId="{9982E252-8120-4311-85DC-3D9B4E31DBEE}" srcOrd="0" destOrd="0" presId="urn:microsoft.com/office/officeart/2005/8/layout/hierarchy1"/>
    <dgm:cxn modelId="{DF1D237B-0FDC-4722-8DEB-F8F57252CDF3}" type="presParOf" srcId="{9982E252-8120-4311-85DC-3D9B4E31DBEE}" destId="{F20F3931-DE4A-42C7-AD96-64A092B8C3EC}" srcOrd="0" destOrd="0" presId="urn:microsoft.com/office/officeart/2005/8/layout/hierarchy1"/>
    <dgm:cxn modelId="{606949DC-FEA0-4187-9261-9D67A52BE81A}" type="presParOf" srcId="{9982E252-8120-4311-85DC-3D9B4E31DBEE}" destId="{471FC888-AE2F-479C-A44B-4B42D43F5B48}" srcOrd="1" destOrd="0" presId="urn:microsoft.com/office/officeart/2005/8/layout/hierarchy1"/>
    <dgm:cxn modelId="{383428CC-4866-4449-AAF1-289BA3E10D14}" type="presParOf" srcId="{4881225C-AC2D-4A31-83D6-D4896D31E224}" destId="{6CDF310A-86AF-477D-804C-DE90FF9181E2}" srcOrd="1" destOrd="0" presId="urn:microsoft.com/office/officeart/2005/8/layout/hierarchy1"/>
    <dgm:cxn modelId="{C4868466-91B6-454F-8311-DADA06971975}" type="presParOf" srcId="{6CDF310A-86AF-477D-804C-DE90FF9181E2}" destId="{F65386AC-F0CA-45FE-9AC7-6BF9B9E98DF9}" srcOrd="0" destOrd="0" presId="urn:microsoft.com/office/officeart/2005/8/layout/hierarchy1"/>
    <dgm:cxn modelId="{0E112744-C431-4073-BF5E-FE492E6083EC}" type="presParOf" srcId="{6CDF310A-86AF-477D-804C-DE90FF9181E2}" destId="{2C088FDE-2F9E-464B-AD95-B0942BFF521C}" srcOrd="1" destOrd="0" presId="urn:microsoft.com/office/officeart/2005/8/layout/hierarchy1"/>
    <dgm:cxn modelId="{287CDC9E-E3D5-4988-A60B-58F05F22A40E}" type="presParOf" srcId="{2C088FDE-2F9E-464B-AD95-B0942BFF521C}" destId="{C7AE1A2B-78B5-4BF0-B7E3-0859D6694525}" srcOrd="0" destOrd="0" presId="urn:microsoft.com/office/officeart/2005/8/layout/hierarchy1"/>
    <dgm:cxn modelId="{4CAB220F-366F-4E59-A908-0CAEE8B50A3B}" type="presParOf" srcId="{C7AE1A2B-78B5-4BF0-B7E3-0859D6694525}" destId="{5EC66AEF-A76B-4024-BCCC-DD400CB983F0}" srcOrd="0" destOrd="0" presId="urn:microsoft.com/office/officeart/2005/8/layout/hierarchy1"/>
    <dgm:cxn modelId="{2AE74463-AAB8-4E1E-943A-57F46258D478}" type="presParOf" srcId="{C7AE1A2B-78B5-4BF0-B7E3-0859D6694525}" destId="{54C20EF0-5075-4316-BF11-D942671E96CC}" srcOrd="1" destOrd="0" presId="urn:microsoft.com/office/officeart/2005/8/layout/hierarchy1"/>
    <dgm:cxn modelId="{0015FE61-CD8C-4370-97AF-C8C91AFD50BB}" type="presParOf" srcId="{2C088FDE-2F9E-464B-AD95-B0942BFF521C}" destId="{1CB8B5DB-4892-4548-9797-0DC83D349F40}" srcOrd="1" destOrd="0" presId="urn:microsoft.com/office/officeart/2005/8/layout/hierarchy1"/>
    <dgm:cxn modelId="{F8645BE5-2358-4748-BF72-0CB701608B07}" type="presParOf" srcId="{6CDF310A-86AF-477D-804C-DE90FF9181E2}" destId="{F64EFC69-4CDD-467E-9B8C-1DC6A717FAD3}" srcOrd="2" destOrd="0" presId="urn:microsoft.com/office/officeart/2005/8/layout/hierarchy1"/>
    <dgm:cxn modelId="{531048A8-DE72-41F0-B455-B19B04099A18}" type="presParOf" srcId="{6CDF310A-86AF-477D-804C-DE90FF9181E2}" destId="{097712CB-337F-4EE2-B106-AC7DAD8E6119}" srcOrd="3" destOrd="0" presId="urn:microsoft.com/office/officeart/2005/8/layout/hierarchy1"/>
    <dgm:cxn modelId="{0163B70E-02DF-4DAA-99AF-8EB376116987}" type="presParOf" srcId="{097712CB-337F-4EE2-B106-AC7DAD8E6119}" destId="{28ED5E4D-FCD6-4515-B9C1-BCFC445FB8B7}" srcOrd="0" destOrd="0" presId="urn:microsoft.com/office/officeart/2005/8/layout/hierarchy1"/>
    <dgm:cxn modelId="{A6E8E0C0-5A95-405B-93CF-FCE257A93CD3}" type="presParOf" srcId="{28ED5E4D-FCD6-4515-B9C1-BCFC445FB8B7}" destId="{B6E59FE0-F810-4006-BB4C-301FF4169441}" srcOrd="0" destOrd="0" presId="urn:microsoft.com/office/officeart/2005/8/layout/hierarchy1"/>
    <dgm:cxn modelId="{D02CFF7F-A266-4743-98A3-947574706A9C}" type="presParOf" srcId="{28ED5E4D-FCD6-4515-B9C1-BCFC445FB8B7}" destId="{A76DEE4A-E263-44FF-86F7-71829AF942FB}" srcOrd="1" destOrd="0" presId="urn:microsoft.com/office/officeart/2005/8/layout/hierarchy1"/>
    <dgm:cxn modelId="{F727D918-0B97-43C5-B64C-B04BF95FCC67}" type="presParOf" srcId="{097712CB-337F-4EE2-B106-AC7DAD8E6119}" destId="{D6573963-7726-4FFF-864D-C9FAC373893A}" srcOrd="1" destOrd="0" presId="urn:microsoft.com/office/officeart/2005/8/layout/hierarchy1"/>
    <dgm:cxn modelId="{2EF2044A-5995-4B41-826F-1B716FF4ADFC}" type="presParOf" srcId="{6CDF310A-86AF-477D-804C-DE90FF9181E2}" destId="{57797939-95E4-4FC8-9CF9-9555091FEE97}" srcOrd="4" destOrd="0" presId="urn:microsoft.com/office/officeart/2005/8/layout/hierarchy1"/>
    <dgm:cxn modelId="{B65C3D93-6655-48FB-A466-2B3D901A8709}" type="presParOf" srcId="{6CDF310A-86AF-477D-804C-DE90FF9181E2}" destId="{486EB6AB-27E3-4597-A1E6-23F8786B575B}" srcOrd="5" destOrd="0" presId="urn:microsoft.com/office/officeart/2005/8/layout/hierarchy1"/>
    <dgm:cxn modelId="{ADC523D6-7698-4832-B752-8E6CC69F2722}" type="presParOf" srcId="{486EB6AB-27E3-4597-A1E6-23F8786B575B}" destId="{EA5B8471-A05D-40FD-BB69-2AAAF4685CE0}" srcOrd="0" destOrd="0" presId="urn:microsoft.com/office/officeart/2005/8/layout/hierarchy1"/>
    <dgm:cxn modelId="{4C3E6C94-C293-45E4-9316-745B395A332E}" type="presParOf" srcId="{EA5B8471-A05D-40FD-BB69-2AAAF4685CE0}" destId="{01556E5E-BF68-4F52-9302-37974B8D4162}" srcOrd="0" destOrd="0" presId="urn:microsoft.com/office/officeart/2005/8/layout/hierarchy1"/>
    <dgm:cxn modelId="{A6739D1A-0093-4B22-9D2E-541C934CE2B7}" type="presParOf" srcId="{EA5B8471-A05D-40FD-BB69-2AAAF4685CE0}" destId="{63378F95-6BA1-4978-8E57-4403502F059C}" srcOrd="1" destOrd="0" presId="urn:microsoft.com/office/officeart/2005/8/layout/hierarchy1"/>
    <dgm:cxn modelId="{C9B7B482-FFF8-4DB5-A621-CEF1AE59ADD0}" type="presParOf" srcId="{486EB6AB-27E3-4597-A1E6-23F8786B575B}" destId="{E0193EF3-62A9-4722-ACCA-8906B68C2189}" srcOrd="1" destOrd="0" presId="urn:microsoft.com/office/officeart/2005/8/layout/hierarchy1"/>
    <dgm:cxn modelId="{91F31CB3-5A5F-4F5E-B508-EC0B48936B55}" type="presParOf" srcId="{6CDF310A-86AF-477D-804C-DE90FF9181E2}" destId="{C5D61BAF-6FD7-4456-933A-BFB0282F889A}" srcOrd="6" destOrd="0" presId="urn:microsoft.com/office/officeart/2005/8/layout/hierarchy1"/>
    <dgm:cxn modelId="{48EBC2AF-AC5B-49D1-8A68-77DDC612623D}" type="presParOf" srcId="{6CDF310A-86AF-477D-804C-DE90FF9181E2}" destId="{AC9BCB04-8238-4F48-ABCB-430B983059D1}" srcOrd="7" destOrd="0" presId="urn:microsoft.com/office/officeart/2005/8/layout/hierarchy1"/>
    <dgm:cxn modelId="{D9001C86-C1EF-4F66-AF28-1166E5A7B884}" type="presParOf" srcId="{AC9BCB04-8238-4F48-ABCB-430B983059D1}" destId="{A5B43D50-1B70-47A5-9EF2-7B9DA89DFDCF}" srcOrd="0" destOrd="0" presId="urn:microsoft.com/office/officeart/2005/8/layout/hierarchy1"/>
    <dgm:cxn modelId="{65BCC00E-3E62-4EE0-8BA8-6F7FA7DC1F1B}" type="presParOf" srcId="{A5B43D50-1B70-47A5-9EF2-7B9DA89DFDCF}" destId="{2BC43700-C4BD-41AF-9A6E-48A4705C0056}" srcOrd="0" destOrd="0" presId="urn:microsoft.com/office/officeart/2005/8/layout/hierarchy1"/>
    <dgm:cxn modelId="{BC0592C0-876B-44AF-8DC2-46DB48CC7F67}" type="presParOf" srcId="{A5B43D50-1B70-47A5-9EF2-7B9DA89DFDCF}" destId="{F32EED01-3050-4B99-8B9F-FE0C1B0CC6D6}" srcOrd="1" destOrd="0" presId="urn:microsoft.com/office/officeart/2005/8/layout/hierarchy1"/>
    <dgm:cxn modelId="{5BD637BD-B43E-406F-8117-A6ADC2658D49}" type="presParOf" srcId="{AC9BCB04-8238-4F48-ABCB-430B983059D1}" destId="{5510C019-4BB3-4B0E-9661-10D88092F61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D61BAF-6FD7-4456-933A-BFB0282F889A}">
      <dsp:nvSpPr>
        <dsp:cNvPr id="0" name=""/>
        <dsp:cNvSpPr/>
      </dsp:nvSpPr>
      <dsp:spPr>
        <a:xfrm>
          <a:off x="4717974" y="1636975"/>
          <a:ext cx="3874528" cy="874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3834"/>
              </a:lnTo>
              <a:lnTo>
                <a:pt x="3874528" y="683834"/>
              </a:lnTo>
              <a:lnTo>
                <a:pt x="3874528" y="8748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797939-95E4-4FC8-9CF9-9555091FEE97}">
      <dsp:nvSpPr>
        <dsp:cNvPr id="0" name=""/>
        <dsp:cNvSpPr/>
      </dsp:nvSpPr>
      <dsp:spPr>
        <a:xfrm>
          <a:off x="4717974" y="1636975"/>
          <a:ext cx="1354907" cy="874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3834"/>
              </a:lnTo>
              <a:lnTo>
                <a:pt x="1354907" y="683834"/>
              </a:lnTo>
              <a:lnTo>
                <a:pt x="1354907" y="8748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4EFC69-4CDD-467E-9B8C-1DC6A717FAD3}">
      <dsp:nvSpPr>
        <dsp:cNvPr id="0" name=""/>
        <dsp:cNvSpPr/>
      </dsp:nvSpPr>
      <dsp:spPr>
        <a:xfrm>
          <a:off x="3553261" y="1636975"/>
          <a:ext cx="1164712" cy="874810"/>
        </a:xfrm>
        <a:custGeom>
          <a:avLst/>
          <a:gdLst/>
          <a:ahLst/>
          <a:cxnLst/>
          <a:rect l="0" t="0" r="0" b="0"/>
          <a:pathLst>
            <a:path>
              <a:moveTo>
                <a:pt x="1164712" y="0"/>
              </a:moveTo>
              <a:lnTo>
                <a:pt x="1164712" y="683834"/>
              </a:lnTo>
              <a:lnTo>
                <a:pt x="0" y="683834"/>
              </a:lnTo>
              <a:lnTo>
                <a:pt x="0" y="8748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386AC-F0CA-45FE-9AC7-6BF9B9E98DF9}">
      <dsp:nvSpPr>
        <dsp:cNvPr id="0" name=""/>
        <dsp:cNvSpPr/>
      </dsp:nvSpPr>
      <dsp:spPr>
        <a:xfrm>
          <a:off x="1033641" y="1636975"/>
          <a:ext cx="3684333" cy="874810"/>
        </a:xfrm>
        <a:custGeom>
          <a:avLst/>
          <a:gdLst/>
          <a:ahLst/>
          <a:cxnLst/>
          <a:rect l="0" t="0" r="0" b="0"/>
          <a:pathLst>
            <a:path>
              <a:moveTo>
                <a:pt x="3684333" y="0"/>
              </a:moveTo>
              <a:lnTo>
                <a:pt x="3684333" y="683834"/>
              </a:lnTo>
              <a:lnTo>
                <a:pt x="0" y="683834"/>
              </a:lnTo>
              <a:lnTo>
                <a:pt x="0" y="8748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3931-DE4A-42C7-AD96-64A092B8C3EC}">
      <dsp:nvSpPr>
        <dsp:cNvPr id="0" name=""/>
        <dsp:cNvSpPr/>
      </dsp:nvSpPr>
      <dsp:spPr>
        <a:xfrm>
          <a:off x="2327646" y="327918"/>
          <a:ext cx="4780656" cy="13090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FC888-AE2F-479C-A44B-4B42D43F5B48}">
      <dsp:nvSpPr>
        <dsp:cNvPr id="0" name=""/>
        <dsp:cNvSpPr/>
      </dsp:nvSpPr>
      <dsp:spPr>
        <a:xfrm>
          <a:off x="2556702" y="545521"/>
          <a:ext cx="4780656" cy="1309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 err="1"/>
            <a:t>Statistika</a:t>
          </a:r>
          <a:endParaRPr lang="id-ID" sz="2400" b="0" kern="1200" dirty="0"/>
        </a:p>
      </dsp:txBody>
      <dsp:txXfrm>
        <a:off x="2595043" y="583862"/>
        <a:ext cx="4703974" cy="1232375"/>
      </dsp:txXfrm>
    </dsp:sp>
    <dsp:sp modelId="{5EC66AEF-A76B-4024-BCCC-DD400CB983F0}">
      <dsp:nvSpPr>
        <dsp:cNvPr id="0" name=""/>
        <dsp:cNvSpPr/>
      </dsp:nvSpPr>
      <dsp:spPr>
        <a:xfrm>
          <a:off x="2887" y="2511786"/>
          <a:ext cx="2061507" cy="13090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20EF0-5075-4316-BF11-D942671E96CC}">
      <dsp:nvSpPr>
        <dsp:cNvPr id="0" name=""/>
        <dsp:cNvSpPr/>
      </dsp:nvSpPr>
      <dsp:spPr>
        <a:xfrm>
          <a:off x="231943" y="2729389"/>
          <a:ext cx="2061507" cy="1309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Ukuran</a:t>
          </a:r>
          <a:r>
            <a:rPr lang="en-US" sz="1200" kern="1200" dirty="0"/>
            <a:t> </a:t>
          </a:r>
          <a:r>
            <a:rPr lang="en-US" sz="1200" kern="1200" dirty="0" err="1"/>
            <a:t>Pemusatan</a:t>
          </a:r>
          <a:r>
            <a:rPr lang="en-US" sz="1200" kern="1200" dirty="0"/>
            <a:t> Data</a:t>
          </a:r>
          <a:endParaRPr lang="id-ID" sz="1200" kern="1200" dirty="0"/>
        </a:p>
      </dsp:txBody>
      <dsp:txXfrm>
        <a:off x="270284" y="2767730"/>
        <a:ext cx="1984825" cy="1232375"/>
      </dsp:txXfrm>
    </dsp:sp>
    <dsp:sp modelId="{B6E59FE0-F810-4006-BB4C-301FF4169441}">
      <dsp:nvSpPr>
        <dsp:cNvPr id="0" name=""/>
        <dsp:cNvSpPr/>
      </dsp:nvSpPr>
      <dsp:spPr>
        <a:xfrm>
          <a:off x="2522507" y="2511786"/>
          <a:ext cx="2061507" cy="13090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6DEE4A-E263-44FF-86F7-71829AF942FB}">
      <dsp:nvSpPr>
        <dsp:cNvPr id="0" name=""/>
        <dsp:cNvSpPr/>
      </dsp:nvSpPr>
      <dsp:spPr>
        <a:xfrm>
          <a:off x="2751564" y="2729389"/>
          <a:ext cx="2061507" cy="1309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Ukuran</a:t>
          </a:r>
          <a:r>
            <a:rPr lang="en-US" sz="1200" kern="1200" dirty="0"/>
            <a:t> </a:t>
          </a:r>
          <a:r>
            <a:rPr lang="en-US" sz="1200" kern="1200" dirty="0" err="1"/>
            <a:t>Letak</a:t>
          </a:r>
          <a:r>
            <a:rPr lang="en-US" sz="1200" kern="1200" dirty="0"/>
            <a:t> Data</a:t>
          </a:r>
          <a:endParaRPr lang="id-ID" sz="1200" kern="1200" dirty="0"/>
        </a:p>
      </dsp:txBody>
      <dsp:txXfrm>
        <a:off x="2789905" y="2767730"/>
        <a:ext cx="1984825" cy="1232375"/>
      </dsp:txXfrm>
    </dsp:sp>
    <dsp:sp modelId="{01556E5E-BF68-4F52-9302-37974B8D4162}">
      <dsp:nvSpPr>
        <dsp:cNvPr id="0" name=""/>
        <dsp:cNvSpPr/>
      </dsp:nvSpPr>
      <dsp:spPr>
        <a:xfrm>
          <a:off x="5042128" y="2511786"/>
          <a:ext cx="2061507" cy="13090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378F95-6BA1-4978-8E57-4403502F059C}">
      <dsp:nvSpPr>
        <dsp:cNvPr id="0" name=""/>
        <dsp:cNvSpPr/>
      </dsp:nvSpPr>
      <dsp:spPr>
        <a:xfrm>
          <a:off x="5271184" y="2729389"/>
          <a:ext cx="2061507" cy="1309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Ukuran</a:t>
          </a:r>
          <a:r>
            <a:rPr lang="en-US" sz="1200" kern="1200" dirty="0"/>
            <a:t> </a:t>
          </a:r>
          <a:r>
            <a:rPr lang="en-US" sz="1200" kern="1200" dirty="0" err="1"/>
            <a:t>Penyebaran</a:t>
          </a:r>
          <a:r>
            <a:rPr lang="en-US" sz="1200" kern="1200" dirty="0"/>
            <a:t> Data</a:t>
          </a:r>
          <a:endParaRPr lang="id-ID" sz="1200" kern="1200" dirty="0"/>
        </a:p>
      </dsp:txBody>
      <dsp:txXfrm>
        <a:off x="5309525" y="2767730"/>
        <a:ext cx="1984825" cy="1232375"/>
      </dsp:txXfrm>
    </dsp:sp>
    <dsp:sp modelId="{2BC43700-C4BD-41AF-9A6E-48A4705C0056}">
      <dsp:nvSpPr>
        <dsp:cNvPr id="0" name=""/>
        <dsp:cNvSpPr/>
      </dsp:nvSpPr>
      <dsp:spPr>
        <a:xfrm>
          <a:off x="7561748" y="2511786"/>
          <a:ext cx="2061507" cy="13090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2EED01-3050-4B99-8B9F-FE0C1B0CC6D6}">
      <dsp:nvSpPr>
        <dsp:cNvPr id="0" name=""/>
        <dsp:cNvSpPr/>
      </dsp:nvSpPr>
      <dsp:spPr>
        <a:xfrm>
          <a:off x="7790805" y="2729389"/>
          <a:ext cx="2061507" cy="13090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Analisis</a:t>
          </a:r>
          <a:r>
            <a:rPr lang="en-US" sz="1200" kern="1200" dirty="0"/>
            <a:t> </a:t>
          </a:r>
          <a:r>
            <a:rPr lang="en-US" sz="1200" kern="1200" dirty="0" err="1"/>
            <a:t>Biavariat</a:t>
          </a:r>
          <a:endParaRPr lang="id-ID" sz="1200" kern="1200" dirty="0"/>
        </a:p>
      </dsp:txBody>
      <dsp:txXfrm>
        <a:off x="7829146" y="2767730"/>
        <a:ext cx="1984825" cy="12323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7901-18E6-4A7F-99B3-BB60533585F0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8DCB-1242-4A82-9F66-B6A6E37E2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7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8f9b979809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Google Shape;827;g8f9b979809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8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60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92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19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1272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EBCD8F5-B952-4024-B2F0-53E21A9D48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8628"/>
            <a:ext cx="12192000" cy="864095"/>
          </a:xfrm>
          <a:prstGeom prst="rect">
            <a:avLst/>
          </a:prstGeom>
        </p:spPr>
        <p:txBody>
          <a:bodyPr anchor="ctr"/>
          <a:lstStyle>
            <a:lvl1pPr algn="ctr"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E2BB9C2-E1D2-4E0C-BFE1-64849A73E1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932755"/>
            <a:ext cx="12191999" cy="288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7526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 3">
  <p:cSld name="Title + Design  3">
    <p:spTree>
      <p:nvGrpSpPr>
        <p:cNvPr id="1" name="Shape 15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0" name="Google Shape;15850;p19"/>
          <p:cNvSpPr txBox="1">
            <a:spLocks noGrp="1"/>
          </p:cNvSpPr>
          <p:nvPr>
            <p:ph type="title"/>
          </p:nvPr>
        </p:nvSpPr>
        <p:spPr>
          <a:xfrm>
            <a:off x="415600" y="672100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5122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4 Columns">
  <p:cSld name="Title and 4 Columns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4"/>
          <p:cNvSpPr txBox="1">
            <a:spLocks noGrp="1"/>
          </p:cNvSpPr>
          <p:nvPr>
            <p:ph type="title"/>
          </p:nvPr>
        </p:nvSpPr>
        <p:spPr>
          <a:xfrm>
            <a:off x="935467" y="549667"/>
            <a:ext cx="10305600" cy="7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6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5" name="Google Shape;325;p24"/>
          <p:cNvSpPr txBox="1">
            <a:spLocks noGrp="1"/>
          </p:cNvSpPr>
          <p:nvPr>
            <p:ph type="title" idx="2"/>
          </p:nvPr>
        </p:nvSpPr>
        <p:spPr>
          <a:xfrm>
            <a:off x="881600" y="3803867"/>
            <a:ext cx="2383200" cy="5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6" name="Google Shape;326;p24"/>
          <p:cNvSpPr txBox="1">
            <a:spLocks noGrp="1"/>
          </p:cNvSpPr>
          <p:nvPr>
            <p:ph type="subTitle" idx="1"/>
          </p:nvPr>
        </p:nvSpPr>
        <p:spPr>
          <a:xfrm>
            <a:off x="746600" y="4406012"/>
            <a:ext cx="2653200" cy="8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867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9pPr>
          </a:lstStyle>
          <a:p>
            <a:endParaRPr/>
          </a:p>
        </p:txBody>
      </p:sp>
      <p:sp>
        <p:nvSpPr>
          <p:cNvPr id="327" name="Google Shape;327;p24"/>
          <p:cNvSpPr txBox="1">
            <a:spLocks noGrp="1"/>
          </p:cNvSpPr>
          <p:nvPr>
            <p:ph type="title" idx="3"/>
          </p:nvPr>
        </p:nvSpPr>
        <p:spPr>
          <a:xfrm>
            <a:off x="3563467" y="3803765"/>
            <a:ext cx="2383200" cy="5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8" name="Google Shape;328;p24"/>
          <p:cNvSpPr txBox="1">
            <a:spLocks noGrp="1"/>
          </p:cNvSpPr>
          <p:nvPr>
            <p:ph type="title" idx="4"/>
          </p:nvPr>
        </p:nvSpPr>
        <p:spPr>
          <a:xfrm>
            <a:off x="6245333" y="3803765"/>
            <a:ext cx="2383200" cy="5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9" name="Google Shape;329;p24"/>
          <p:cNvSpPr txBox="1">
            <a:spLocks noGrp="1"/>
          </p:cNvSpPr>
          <p:nvPr>
            <p:ph type="title" idx="5"/>
          </p:nvPr>
        </p:nvSpPr>
        <p:spPr>
          <a:xfrm>
            <a:off x="8927200" y="3803765"/>
            <a:ext cx="2383200" cy="5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0" name="Google Shape;330;p24"/>
          <p:cNvSpPr txBox="1">
            <a:spLocks noGrp="1"/>
          </p:cNvSpPr>
          <p:nvPr>
            <p:ph type="subTitle" idx="6"/>
          </p:nvPr>
        </p:nvSpPr>
        <p:spPr>
          <a:xfrm>
            <a:off x="3428467" y="4406012"/>
            <a:ext cx="2653200" cy="8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867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9pPr>
          </a:lstStyle>
          <a:p>
            <a:endParaRPr/>
          </a:p>
        </p:txBody>
      </p:sp>
      <p:sp>
        <p:nvSpPr>
          <p:cNvPr id="331" name="Google Shape;331;p24"/>
          <p:cNvSpPr txBox="1">
            <a:spLocks noGrp="1"/>
          </p:cNvSpPr>
          <p:nvPr>
            <p:ph type="subTitle" idx="7"/>
          </p:nvPr>
        </p:nvSpPr>
        <p:spPr>
          <a:xfrm>
            <a:off x="6110333" y="4406012"/>
            <a:ext cx="2653200" cy="8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867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9pPr>
          </a:lstStyle>
          <a:p>
            <a:endParaRPr/>
          </a:p>
        </p:txBody>
      </p:sp>
      <p:sp>
        <p:nvSpPr>
          <p:cNvPr id="332" name="Google Shape;332;p24"/>
          <p:cNvSpPr txBox="1">
            <a:spLocks noGrp="1"/>
          </p:cNvSpPr>
          <p:nvPr>
            <p:ph type="subTitle" idx="8"/>
          </p:nvPr>
        </p:nvSpPr>
        <p:spPr>
          <a:xfrm>
            <a:off x="8792200" y="4406012"/>
            <a:ext cx="2653200" cy="8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867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894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999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2C9A214-9DA2-47C3-BE60-018A16769CD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-9526"/>
            <a:ext cx="7184425" cy="6886575"/>
          </a:xfrm>
          <a:custGeom>
            <a:avLst/>
            <a:gdLst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304398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4710909 h 6877050"/>
              <a:gd name="connsiteX17" fmla="*/ 0 w 7155850"/>
              <a:gd name="connsiteY17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1323481 w 7155850"/>
              <a:gd name="connsiteY14" fmla="*/ 6866659 h 6877050"/>
              <a:gd name="connsiteX15" fmla="*/ 0 w 7155850"/>
              <a:gd name="connsiteY15" fmla="*/ 6858000 h 6877050"/>
              <a:gd name="connsiteX16" fmla="*/ 0 w 7155850"/>
              <a:gd name="connsiteY16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2358530 w 7155850"/>
              <a:gd name="connsiteY12" fmla="*/ 6877050 h 6877050"/>
              <a:gd name="connsiteX13" fmla="*/ 1329860 w 7155850"/>
              <a:gd name="connsiteY13" fmla="*/ 6877050 h 6877050"/>
              <a:gd name="connsiteX14" fmla="*/ 0 w 7155850"/>
              <a:gd name="connsiteY14" fmla="*/ 6858000 h 6877050"/>
              <a:gd name="connsiteX15" fmla="*/ 0 w 7155850"/>
              <a:gd name="connsiteY15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1329860 w 7155850"/>
              <a:gd name="connsiteY12" fmla="*/ 6877050 h 6877050"/>
              <a:gd name="connsiteX13" fmla="*/ 0 w 7155850"/>
              <a:gd name="connsiteY13" fmla="*/ 6858000 h 6877050"/>
              <a:gd name="connsiteX14" fmla="*/ 0 w 7155850"/>
              <a:gd name="connsiteY14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2356294 w 7155850"/>
              <a:gd name="connsiteY11" fmla="*/ 6873416 h 6877050"/>
              <a:gd name="connsiteX12" fmla="*/ 0 w 7155850"/>
              <a:gd name="connsiteY12" fmla="*/ 6858000 h 6877050"/>
              <a:gd name="connsiteX13" fmla="*/ 0 w 7155850"/>
              <a:gd name="connsiteY13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3459898 w 7155850"/>
              <a:gd name="connsiteY7" fmla="*/ 6039202 h 6877050"/>
              <a:gd name="connsiteX8" fmla="*/ 2945517 w 7155850"/>
              <a:gd name="connsiteY8" fmla="*/ 6877050 h 6877050"/>
              <a:gd name="connsiteX9" fmla="*/ 2928567 w 7155850"/>
              <a:gd name="connsiteY9" fmla="*/ 6849441 h 6877050"/>
              <a:gd name="connsiteX10" fmla="*/ 2911768 w 7155850"/>
              <a:gd name="connsiteY10" fmla="*/ 6877050 h 6877050"/>
              <a:gd name="connsiteX11" fmla="*/ 0 w 7155850"/>
              <a:gd name="connsiteY11" fmla="*/ 6858000 h 6877050"/>
              <a:gd name="connsiteX12" fmla="*/ 0 w 7155850"/>
              <a:gd name="connsiteY12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3440621 w 7155850"/>
              <a:gd name="connsiteY6" fmla="*/ 6007873 h 6877050"/>
              <a:gd name="connsiteX7" fmla="*/ 2945517 w 7155850"/>
              <a:gd name="connsiteY7" fmla="*/ 6877050 h 6877050"/>
              <a:gd name="connsiteX8" fmla="*/ 2928567 w 7155850"/>
              <a:gd name="connsiteY8" fmla="*/ 6849441 h 6877050"/>
              <a:gd name="connsiteX9" fmla="*/ 2911768 w 7155850"/>
              <a:gd name="connsiteY9" fmla="*/ 6877050 h 6877050"/>
              <a:gd name="connsiteX10" fmla="*/ 0 w 7155850"/>
              <a:gd name="connsiteY10" fmla="*/ 6858000 h 6877050"/>
              <a:gd name="connsiteX11" fmla="*/ 0 w 7155850"/>
              <a:gd name="connsiteY11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3759438 w 7155850"/>
              <a:gd name="connsiteY5" fmla="*/ 5483894 h 6877050"/>
              <a:gd name="connsiteX6" fmla="*/ 2945517 w 7155850"/>
              <a:gd name="connsiteY6" fmla="*/ 6877050 h 6877050"/>
              <a:gd name="connsiteX7" fmla="*/ 2928567 w 7155850"/>
              <a:gd name="connsiteY7" fmla="*/ 6849441 h 6877050"/>
              <a:gd name="connsiteX8" fmla="*/ 2911768 w 7155850"/>
              <a:gd name="connsiteY8" fmla="*/ 6877050 h 6877050"/>
              <a:gd name="connsiteX9" fmla="*/ 0 w 7155850"/>
              <a:gd name="connsiteY9" fmla="*/ 6858000 h 6877050"/>
              <a:gd name="connsiteX10" fmla="*/ 0 w 7155850"/>
              <a:gd name="connsiteY10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3780151 w 7155850"/>
              <a:gd name="connsiteY4" fmla="*/ 5517557 h 6877050"/>
              <a:gd name="connsiteX5" fmla="*/ 2945517 w 7155850"/>
              <a:gd name="connsiteY5" fmla="*/ 6877050 h 6877050"/>
              <a:gd name="connsiteX6" fmla="*/ 2928567 w 7155850"/>
              <a:gd name="connsiteY6" fmla="*/ 6849441 h 6877050"/>
              <a:gd name="connsiteX7" fmla="*/ 2911768 w 7155850"/>
              <a:gd name="connsiteY7" fmla="*/ 6877050 h 6877050"/>
              <a:gd name="connsiteX8" fmla="*/ 0 w 7155850"/>
              <a:gd name="connsiteY8" fmla="*/ 6858000 h 6877050"/>
              <a:gd name="connsiteX9" fmla="*/ 0 w 7155850"/>
              <a:gd name="connsiteY9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084534 w 7155850"/>
              <a:gd name="connsiteY2" fmla="*/ 19050 h 6877050"/>
              <a:gd name="connsiteX3" fmla="*/ 7155850 w 7155850"/>
              <a:gd name="connsiteY3" fmla="*/ 19050 h 6877050"/>
              <a:gd name="connsiteX4" fmla="*/ 2945517 w 7155850"/>
              <a:gd name="connsiteY4" fmla="*/ 6877050 h 6877050"/>
              <a:gd name="connsiteX5" fmla="*/ 2928567 w 7155850"/>
              <a:gd name="connsiteY5" fmla="*/ 6849441 h 6877050"/>
              <a:gd name="connsiteX6" fmla="*/ 2911768 w 7155850"/>
              <a:gd name="connsiteY6" fmla="*/ 6877050 h 6877050"/>
              <a:gd name="connsiteX7" fmla="*/ 0 w 7155850"/>
              <a:gd name="connsiteY7" fmla="*/ 6858000 h 6877050"/>
              <a:gd name="connsiteX8" fmla="*/ 0 w 7155850"/>
              <a:gd name="connsiteY8" fmla="*/ 0 h 6877050"/>
              <a:gd name="connsiteX0" fmla="*/ 0 w 7155850"/>
              <a:gd name="connsiteY0" fmla="*/ 0 h 6877050"/>
              <a:gd name="connsiteX1" fmla="*/ 7096125 w 7155850"/>
              <a:gd name="connsiteY1" fmla="*/ 0 h 6877050"/>
              <a:gd name="connsiteX2" fmla="*/ 7155850 w 7155850"/>
              <a:gd name="connsiteY2" fmla="*/ 19050 h 6877050"/>
              <a:gd name="connsiteX3" fmla="*/ 2945517 w 7155850"/>
              <a:gd name="connsiteY3" fmla="*/ 6877050 h 6877050"/>
              <a:gd name="connsiteX4" fmla="*/ 2928567 w 7155850"/>
              <a:gd name="connsiteY4" fmla="*/ 6849441 h 6877050"/>
              <a:gd name="connsiteX5" fmla="*/ 2911768 w 7155850"/>
              <a:gd name="connsiteY5" fmla="*/ 6877050 h 6877050"/>
              <a:gd name="connsiteX6" fmla="*/ 0 w 7155850"/>
              <a:gd name="connsiteY6" fmla="*/ 6858000 h 6877050"/>
              <a:gd name="connsiteX7" fmla="*/ 0 w 7155850"/>
              <a:gd name="connsiteY7" fmla="*/ 0 h 6877050"/>
              <a:gd name="connsiteX0" fmla="*/ 0 w 7155850"/>
              <a:gd name="connsiteY0" fmla="*/ 0 h 6877050"/>
              <a:gd name="connsiteX1" fmla="*/ 7155850 w 7155850"/>
              <a:gd name="connsiteY1" fmla="*/ 19050 h 6877050"/>
              <a:gd name="connsiteX2" fmla="*/ 2945517 w 7155850"/>
              <a:gd name="connsiteY2" fmla="*/ 6877050 h 6877050"/>
              <a:gd name="connsiteX3" fmla="*/ 2928567 w 7155850"/>
              <a:gd name="connsiteY3" fmla="*/ 6849441 h 6877050"/>
              <a:gd name="connsiteX4" fmla="*/ 2911768 w 7155850"/>
              <a:gd name="connsiteY4" fmla="*/ 6877050 h 6877050"/>
              <a:gd name="connsiteX5" fmla="*/ 0 w 7155850"/>
              <a:gd name="connsiteY5" fmla="*/ 6858000 h 6877050"/>
              <a:gd name="connsiteX6" fmla="*/ 0 w 7155850"/>
              <a:gd name="connsiteY6" fmla="*/ 0 h 6877050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2911768 w 7184425"/>
              <a:gd name="connsiteY4" fmla="*/ 6886575 h 6886575"/>
              <a:gd name="connsiteX5" fmla="*/ 0 w 7184425"/>
              <a:gd name="connsiteY5" fmla="*/ 6867525 h 6886575"/>
              <a:gd name="connsiteX6" fmla="*/ 0 w 7184425"/>
              <a:gd name="connsiteY6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2928567 w 7184425"/>
              <a:gd name="connsiteY3" fmla="*/ 6858966 h 6886575"/>
              <a:gd name="connsiteX4" fmla="*/ 0 w 7184425"/>
              <a:gd name="connsiteY4" fmla="*/ 6867525 h 6886575"/>
              <a:gd name="connsiteX5" fmla="*/ 0 w 7184425"/>
              <a:gd name="connsiteY5" fmla="*/ 9525 h 6886575"/>
              <a:gd name="connsiteX0" fmla="*/ 0 w 7184425"/>
              <a:gd name="connsiteY0" fmla="*/ 9525 h 6886575"/>
              <a:gd name="connsiteX1" fmla="*/ 7184425 w 7184425"/>
              <a:gd name="connsiteY1" fmla="*/ 0 h 6886575"/>
              <a:gd name="connsiteX2" fmla="*/ 2945517 w 7184425"/>
              <a:gd name="connsiteY2" fmla="*/ 6886575 h 6886575"/>
              <a:gd name="connsiteX3" fmla="*/ 0 w 7184425"/>
              <a:gd name="connsiteY3" fmla="*/ 6867525 h 6886575"/>
              <a:gd name="connsiteX4" fmla="*/ 0 w 7184425"/>
              <a:gd name="connsiteY4" fmla="*/ 9525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84425" h="6886575">
                <a:moveTo>
                  <a:pt x="0" y="9525"/>
                </a:moveTo>
                <a:lnTo>
                  <a:pt x="7184425" y="0"/>
                </a:lnTo>
                <a:lnTo>
                  <a:pt x="2945517" y="6886575"/>
                </a:lnTo>
                <a:lnTo>
                  <a:pt x="0" y="6867525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6432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rallelogram 9">
            <a:extLst>
              <a:ext uri="{FF2B5EF4-FFF2-40B4-BE49-F238E27FC236}">
                <a16:creationId xmlns:a16="http://schemas.microsoft.com/office/drawing/2014/main" id="{2FC4CB35-4D17-4712-BCEE-7F01F38F3221}"/>
              </a:ext>
            </a:extLst>
          </p:cNvPr>
          <p:cNvSpPr/>
          <p:nvPr userDrawn="1"/>
        </p:nvSpPr>
        <p:spPr>
          <a:xfrm flipH="1">
            <a:off x="4588937" y="0"/>
            <a:ext cx="7349067" cy="6858000"/>
          </a:xfrm>
          <a:prstGeom prst="parallelogram">
            <a:avLst>
              <a:gd name="adj" fmla="val 931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0A92879-879F-4E48-B3D7-603847C486B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57182" y="3429000"/>
            <a:ext cx="6434667" cy="3429000"/>
          </a:xfrm>
          <a:custGeom>
            <a:avLst/>
            <a:gdLst>
              <a:gd name="connsiteX0" fmla="*/ 3234514 w 6434667"/>
              <a:gd name="connsiteY0" fmla="*/ 0 h 3429000"/>
              <a:gd name="connsiteX1" fmla="*/ 6434667 w 6434667"/>
              <a:gd name="connsiteY1" fmla="*/ 3429000 h 3429000"/>
              <a:gd name="connsiteX2" fmla="*/ 0 w 6434667"/>
              <a:gd name="connsiteY2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4667" h="3429000">
                <a:moveTo>
                  <a:pt x="3234514" y="0"/>
                </a:moveTo>
                <a:lnTo>
                  <a:pt x="6434667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43AB8E-01B7-479C-B79B-4BEE1DA0B58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18812" y="0"/>
            <a:ext cx="7173188" cy="6858000"/>
          </a:xfrm>
          <a:custGeom>
            <a:avLst/>
            <a:gdLst>
              <a:gd name="connsiteX0" fmla="*/ 0 w 7173188"/>
              <a:gd name="connsiteY0" fmla="*/ 0 h 6858000"/>
              <a:gd name="connsiteX1" fmla="*/ 7173188 w 7173188"/>
              <a:gd name="connsiteY1" fmla="*/ 0 h 6858000"/>
              <a:gd name="connsiteX2" fmla="*/ 7173188 w 7173188"/>
              <a:gd name="connsiteY2" fmla="*/ 6858000 h 6858000"/>
              <a:gd name="connsiteX3" fmla="*/ 6393092 w 71731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3188" h="6858000">
                <a:moveTo>
                  <a:pt x="0" y="0"/>
                </a:moveTo>
                <a:lnTo>
                  <a:pt x="7173188" y="0"/>
                </a:lnTo>
                <a:lnTo>
                  <a:pt x="7173188" y="6858000"/>
                </a:lnTo>
                <a:lnTo>
                  <a:pt x="6393092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3622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155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5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0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7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98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89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95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62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353E-48B6-4F13-80D9-281833307C91}" type="datetimeFigureOut">
              <a:rPr lang="en-US" smtClean="0"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00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2" r:id="rId17"/>
    <p:sldLayoutId id="2147483754" r:id="rId18"/>
    <p:sldLayoutId id="214748375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microsoft.com/office/2007/relationships/hdphoto" Target="../media/hdphoto1.wdp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160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0.png"/><Relationship Id="rId3" Type="http://schemas.microsoft.com/office/2007/relationships/hdphoto" Target="../media/hdphoto1.wdp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160.png"/><Relationship Id="rId9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2.png"/><Relationship Id="rId7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microsoft.com/office/2007/relationships/hdphoto" Target="../media/hdphoto1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.png"/><Relationship Id="rId5" Type="http://schemas.openxmlformats.org/officeDocument/2006/relationships/image" Target="../media/image59.png"/><Relationship Id="rId4" Type="http://schemas.openxmlformats.org/officeDocument/2006/relationships/image" Target="../media/image6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3.jp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9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9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jp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4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0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5080035" y="34290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5333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5333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222" y="3588058"/>
            <a:ext cx="3239991" cy="50276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XI</a:t>
            </a:r>
            <a:endParaRPr lang="id-ID" sz="2667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117602" y="1092202"/>
            <a:ext cx="3025905" cy="4267201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5080035" y="2327618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5">
                    <a:lumMod val="75000"/>
                  </a:schemeClr>
                </a:solidFill>
                <a:cs typeface="Arial" pitchFamily="34" charset="0"/>
              </a:rPr>
              <a:t>Matematika</a:t>
            </a:r>
            <a:endParaRPr lang="en-US" sz="5333" b="1" dirty="0">
              <a:solidFill>
                <a:schemeClr val="accent5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AEAB0-0D4E-EC64-8AE3-825DCF9E35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3221" r="4159" b="17250"/>
          <a:stretch/>
        </p:blipFill>
        <p:spPr>
          <a:xfrm>
            <a:off x="1131210" y="1243999"/>
            <a:ext cx="2903461" cy="41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608DE-2248-8609-A7EF-99CE84C86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04" y="111822"/>
            <a:ext cx="11360800" cy="763600"/>
          </a:xfrm>
        </p:spPr>
        <p:txBody>
          <a:bodyPr/>
          <a:lstStyle/>
          <a:p>
            <a:r>
              <a:rPr lang="en-US" sz="4000" dirty="0" err="1"/>
              <a:t>Desil</a:t>
            </a:r>
            <a:endParaRPr 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04B98-0406-B09C-25A0-0B185D97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6"/>
            <a:ext cx="12192000" cy="64168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79530B-164F-A16E-F770-13D3CF22189D}"/>
              </a:ext>
            </a:extLst>
          </p:cNvPr>
          <p:cNvSpPr txBox="1">
            <a:spLocks/>
          </p:cNvSpPr>
          <p:nvPr/>
        </p:nvSpPr>
        <p:spPr>
          <a:xfrm>
            <a:off x="415600" y="643635"/>
            <a:ext cx="11360800" cy="76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400" dirty="0" err="1"/>
              <a:t>Kuartil</a:t>
            </a:r>
            <a:r>
              <a:rPr lang="en-US" sz="2400" dirty="0"/>
              <a:t> </a:t>
            </a:r>
            <a:r>
              <a:rPr lang="en-US" sz="2400" dirty="0" err="1"/>
              <a:t>ditentukan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memartisi</a:t>
            </a:r>
            <a:r>
              <a:rPr lang="en-US" sz="2400" dirty="0"/>
              <a:t> data </a:t>
            </a:r>
            <a:r>
              <a:rPr lang="en-US" sz="2400" dirty="0" err="1"/>
              <a:t>menjadi</a:t>
            </a:r>
            <a:r>
              <a:rPr lang="en-US" sz="2400" dirty="0"/>
              <a:t> 10 </a:t>
            </a:r>
            <a:r>
              <a:rPr lang="en-US" sz="2400" dirty="0" err="1"/>
              <a:t>bagian</a:t>
            </a:r>
            <a:r>
              <a:rPr lang="en-US" sz="2400" dirty="0"/>
              <a:t> yang </a:t>
            </a:r>
            <a:r>
              <a:rPr lang="en-US" sz="2400" dirty="0" err="1"/>
              <a:t>sama</a:t>
            </a:r>
            <a:r>
              <a:rPr lang="en-US" sz="2400" dirty="0"/>
              <a:t>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533025-29D1-921A-D443-DD228431AF3B}"/>
              </a:ext>
            </a:extLst>
          </p:cNvPr>
          <p:cNvCxnSpPr>
            <a:cxnSpLocks/>
          </p:cNvCxnSpPr>
          <p:nvPr/>
        </p:nvCxnSpPr>
        <p:spPr>
          <a:xfrm flipV="1">
            <a:off x="1603721" y="1587146"/>
            <a:ext cx="9263246" cy="139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C2885A3-7243-6F95-B79D-FF914136C0EC}"/>
              </a:ext>
            </a:extLst>
          </p:cNvPr>
          <p:cNvSpPr/>
          <p:nvPr/>
        </p:nvSpPr>
        <p:spPr>
          <a:xfrm>
            <a:off x="1523021" y="1485450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FE5BAE-2CEC-E137-A4FA-DB185FF0CB4A}"/>
              </a:ext>
            </a:extLst>
          </p:cNvPr>
          <p:cNvSpPr/>
          <p:nvPr/>
        </p:nvSpPr>
        <p:spPr>
          <a:xfrm>
            <a:off x="10624867" y="1471457"/>
            <a:ext cx="161400" cy="26505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DC8537-D198-F600-4FF4-0BDBDC9A376A}"/>
              </a:ext>
            </a:extLst>
          </p:cNvPr>
          <p:cNvSpPr/>
          <p:nvPr/>
        </p:nvSpPr>
        <p:spPr>
          <a:xfrm>
            <a:off x="4092478" y="1468614"/>
            <a:ext cx="161400" cy="2650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A09C00-338D-CC3F-ADE8-3EF794F47C52}"/>
              </a:ext>
            </a:extLst>
          </p:cNvPr>
          <p:cNvSpPr/>
          <p:nvPr/>
        </p:nvSpPr>
        <p:spPr>
          <a:xfrm>
            <a:off x="5950836" y="1484216"/>
            <a:ext cx="161400" cy="2650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30D4E0-8EF1-FE68-D44C-4F9F68964CF9}"/>
              </a:ext>
            </a:extLst>
          </p:cNvPr>
          <p:cNvSpPr/>
          <p:nvPr/>
        </p:nvSpPr>
        <p:spPr>
          <a:xfrm>
            <a:off x="7948161" y="1450526"/>
            <a:ext cx="161400" cy="2650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4689" y="1790870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689" y="1790870"/>
                <a:ext cx="962735" cy="5342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49202" y="1662016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𝑚𝑎𝑘𝑠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202" y="1662016"/>
                <a:ext cx="1785827" cy="7636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81907"/>
                  </p:ext>
                </p:extLst>
              </p:nvPr>
            </p:nvGraphicFramePr>
            <p:xfrm>
              <a:off x="5915204" y="4041182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𝑇𝑏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ko-KR" sz="1800" b="0" i="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fk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  <a:p>
                          <a:r>
                            <a:rPr lang="en-US" dirty="0"/>
                            <a:t>p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7181907"/>
                  </p:ext>
                </p:extLst>
              </p:nvPr>
            </p:nvGraphicFramePr>
            <p:xfrm>
              <a:off x="5915204" y="4041182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8197" r="-1174118" b="-4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108197" r="-1174118" b="-3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208197" r="-1174118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308197" r="-1174118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234906" r="-1174118" b="-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2" name="Title 1">
            <a:extLst>
              <a:ext uri="{FF2B5EF4-FFF2-40B4-BE49-F238E27FC236}">
                <a16:creationId xmlns:a16="http://schemas.microsoft.com/office/drawing/2014/main" id="{0B7D5732-A865-53E0-DDDD-0814E93164E8}"/>
              </a:ext>
            </a:extLst>
          </p:cNvPr>
          <p:cNvSpPr txBox="1">
            <a:spLocks/>
          </p:cNvSpPr>
          <p:nvPr/>
        </p:nvSpPr>
        <p:spPr>
          <a:xfrm>
            <a:off x="-107584" y="2341610"/>
            <a:ext cx="1958834" cy="43859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tunggal</a:t>
            </a:r>
            <a:endParaRPr lang="en-US" sz="2200" b="1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2BF2FD9-7968-8235-FCFC-A15F8F0F9D77}"/>
              </a:ext>
            </a:extLst>
          </p:cNvPr>
          <p:cNvSpPr txBox="1">
            <a:spLocks/>
          </p:cNvSpPr>
          <p:nvPr/>
        </p:nvSpPr>
        <p:spPr>
          <a:xfrm>
            <a:off x="6263422" y="2367064"/>
            <a:ext cx="2838047" cy="37357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berkelompok</a:t>
            </a:r>
            <a:endParaRPr lang="en-US" sz="2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/>
              <p:nvPr/>
            </p:nvSpPr>
            <p:spPr>
              <a:xfrm>
                <a:off x="6009132" y="2898468"/>
                <a:ext cx="4068519" cy="110711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𝑇𝑏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2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𝑖</m:t>
                                  </m:r>
                                </m:num>
                                <m:den>
                                  <m: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10</m:t>
                                  </m:r>
                                </m:den>
                              </m:f>
                              <m: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𝑛</m:t>
                              </m:r>
                              <m: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fk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𝑝</m:t>
                      </m:r>
                    </m:oMath>
                  </m:oMathPara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9132" y="2898468"/>
                <a:ext cx="4068519" cy="110711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89773FA-B4A0-8BA2-12E3-4C4DDE0A4974}"/>
              </a:ext>
            </a:extLst>
          </p:cNvPr>
          <p:cNvSpPr/>
          <p:nvPr/>
        </p:nvSpPr>
        <p:spPr>
          <a:xfrm>
            <a:off x="2312904" y="1486358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F9ACDA-A96A-6DA8-E543-F04E92161205}"/>
              </a:ext>
            </a:extLst>
          </p:cNvPr>
          <p:cNvSpPr/>
          <p:nvPr/>
        </p:nvSpPr>
        <p:spPr>
          <a:xfrm>
            <a:off x="4982265" y="1484216"/>
            <a:ext cx="161400" cy="2650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91C1BB-AF6F-E2B3-CF26-78A213C8DDD6}"/>
              </a:ext>
            </a:extLst>
          </p:cNvPr>
          <p:cNvSpPr/>
          <p:nvPr/>
        </p:nvSpPr>
        <p:spPr>
          <a:xfrm>
            <a:off x="7039266" y="1468614"/>
            <a:ext cx="161400" cy="2650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2181147-A2DB-27FD-6113-421D44F5035F}"/>
              </a:ext>
            </a:extLst>
          </p:cNvPr>
          <p:cNvSpPr/>
          <p:nvPr/>
        </p:nvSpPr>
        <p:spPr>
          <a:xfrm>
            <a:off x="8937756" y="1474899"/>
            <a:ext cx="161400" cy="2650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267F04-7717-4552-AC82-B65999D0C6AF}"/>
              </a:ext>
            </a:extLst>
          </p:cNvPr>
          <p:cNvSpPr/>
          <p:nvPr/>
        </p:nvSpPr>
        <p:spPr>
          <a:xfrm>
            <a:off x="3202691" y="1484216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F5C2A32F-E793-2DBD-7A8D-C4F6DD038C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400" y="1790870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F5C2A32F-E793-2DBD-7A8D-C4F6DD038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400" y="1790870"/>
                <a:ext cx="962735" cy="5342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F1B49241-3E60-13E6-10B5-087A1E9DFA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61559" y="1789208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F1B49241-3E60-13E6-10B5-087A1E9DF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559" y="1789208"/>
                <a:ext cx="962735" cy="5342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DF134C74-DBA7-EBC1-2024-83215788CC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62297" y="1804810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itle 1">
                <a:extLst>
                  <a:ext uri="{FF2B5EF4-FFF2-40B4-BE49-F238E27FC236}">
                    <a16:creationId xmlns:a16="http://schemas.microsoft.com/office/drawing/2014/main" id="{DF134C74-DBA7-EBC1-2024-83215788C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297" y="1804810"/>
                <a:ext cx="962735" cy="5342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496A5AFE-530E-27DE-FFCC-13DFF071B6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2201" y="1788316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496A5AFE-530E-27DE-FFCC-13DFF071B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2201" y="1788316"/>
                <a:ext cx="962735" cy="5342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75A21FA1-F3AA-3519-E0B2-6679237CAE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19298" y="1800737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75A21FA1-F3AA-3519-E0B2-6679237CA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298" y="1800737"/>
                <a:ext cx="962735" cy="5342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>
            <a:extLst>
              <a:ext uri="{FF2B5EF4-FFF2-40B4-BE49-F238E27FC236}">
                <a16:creationId xmlns:a16="http://schemas.microsoft.com/office/drawing/2014/main" id="{3D9D43AF-7EBB-4BED-79A0-AF28230053DE}"/>
              </a:ext>
            </a:extLst>
          </p:cNvPr>
          <p:cNvSpPr/>
          <p:nvPr/>
        </p:nvSpPr>
        <p:spPr>
          <a:xfrm>
            <a:off x="9802375" y="1458942"/>
            <a:ext cx="161400" cy="2650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925B9D7D-08C9-6712-FC1B-17EE106C80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96608" y="1816655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Title 1">
                <a:extLst>
                  <a:ext uri="{FF2B5EF4-FFF2-40B4-BE49-F238E27FC236}">
                    <a16:creationId xmlns:a16="http://schemas.microsoft.com/office/drawing/2014/main" id="{925B9D7D-08C9-6712-FC1B-17EE106C8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6608" y="1816655"/>
                <a:ext cx="962735" cy="5342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B0A5108D-B55B-3163-D7FD-554A7E9E08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17788" y="1816655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itle 1">
                <a:extLst>
                  <a:ext uri="{FF2B5EF4-FFF2-40B4-BE49-F238E27FC236}">
                    <a16:creationId xmlns:a16="http://schemas.microsoft.com/office/drawing/2014/main" id="{B0A5108D-B55B-3163-D7FD-554A7E9E0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7788" y="1816655"/>
                <a:ext cx="962735" cy="5342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5C219FF0-A783-5B4F-7AFA-CD108684DC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82407" y="1816655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5C219FF0-A783-5B4F-7AFA-CD108684D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2407" y="1816655"/>
                <a:ext cx="962735" cy="5342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0F3B4D-C011-8547-58E8-53AC35CABD6B}"/>
                  </a:ext>
                </a:extLst>
              </p:cNvPr>
              <p:cNvSpPr txBox="1"/>
              <p:nvPr/>
            </p:nvSpPr>
            <p:spPr>
              <a:xfrm>
                <a:off x="120422" y="2964984"/>
                <a:ext cx="2966597" cy="943804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2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 b="0" i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+1)</m:t>
                              </m:r>
                            </m:num>
                            <m:den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10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0F3B4D-C011-8547-58E8-53AC35CAB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422" y="2964984"/>
                <a:ext cx="2966597" cy="943804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7" name="Table 135">
                <a:extLst>
                  <a:ext uri="{FF2B5EF4-FFF2-40B4-BE49-F238E27FC236}">
                    <a16:creationId xmlns:a16="http://schemas.microsoft.com/office/drawing/2014/main" id="{80977B64-45CB-7045-3E2B-EC422060B0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0184748"/>
                  </p:ext>
                </p:extLst>
              </p:nvPr>
            </p:nvGraphicFramePr>
            <p:xfrm>
              <a:off x="120422" y="4074349"/>
              <a:ext cx="3972056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259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9946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7" name="Table 135">
                <a:extLst>
                  <a:ext uri="{FF2B5EF4-FFF2-40B4-BE49-F238E27FC236}">
                    <a16:creationId xmlns:a16="http://schemas.microsoft.com/office/drawing/2014/main" id="{80977B64-45CB-7045-3E2B-EC422060B0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0184748"/>
                  </p:ext>
                </p:extLst>
              </p:nvPr>
            </p:nvGraphicFramePr>
            <p:xfrm>
              <a:off x="120422" y="4074349"/>
              <a:ext cx="3972056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259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9946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8"/>
                          <a:stretch>
                            <a:fillRect t="-8197" r="-594681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8"/>
                          <a:stretch>
                            <a:fillRect t="-108197" r="-59468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desil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8"/>
                          <a:stretch>
                            <a:fillRect t="-208197" r="-5946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5020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2" grpId="0"/>
      <p:bldP spid="24" grpId="0"/>
      <p:bldP spid="2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608DE-2248-8609-A7EF-99CE84C86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04" y="111822"/>
            <a:ext cx="11360800" cy="763600"/>
          </a:xfrm>
        </p:spPr>
        <p:txBody>
          <a:bodyPr/>
          <a:lstStyle/>
          <a:p>
            <a:r>
              <a:rPr lang="en-US" sz="4000" dirty="0" err="1"/>
              <a:t>Persentil</a:t>
            </a:r>
            <a:endParaRPr 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04B98-0406-B09C-25A0-0B185D97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6"/>
            <a:ext cx="12192000" cy="64168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79530B-164F-A16E-F770-13D3CF22189D}"/>
              </a:ext>
            </a:extLst>
          </p:cNvPr>
          <p:cNvSpPr txBox="1">
            <a:spLocks/>
          </p:cNvSpPr>
          <p:nvPr/>
        </p:nvSpPr>
        <p:spPr>
          <a:xfrm>
            <a:off x="415600" y="643635"/>
            <a:ext cx="11360800" cy="76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400" dirty="0" err="1"/>
              <a:t>Kuartil</a:t>
            </a:r>
            <a:r>
              <a:rPr lang="en-US" sz="2400" dirty="0"/>
              <a:t> </a:t>
            </a:r>
            <a:r>
              <a:rPr lang="en-US" sz="2400" dirty="0" err="1"/>
              <a:t>ditentukan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memartisi</a:t>
            </a:r>
            <a:r>
              <a:rPr lang="en-US" sz="2400" dirty="0"/>
              <a:t> data </a:t>
            </a:r>
            <a:r>
              <a:rPr lang="en-US" sz="2400" dirty="0" err="1"/>
              <a:t>menjadi</a:t>
            </a:r>
            <a:r>
              <a:rPr lang="en-US" sz="2400" dirty="0"/>
              <a:t> 100 </a:t>
            </a:r>
            <a:r>
              <a:rPr lang="en-US" sz="2400" dirty="0" err="1"/>
              <a:t>bagian</a:t>
            </a:r>
            <a:r>
              <a:rPr lang="en-US" sz="2400" dirty="0"/>
              <a:t> yang </a:t>
            </a:r>
            <a:r>
              <a:rPr lang="en-US" sz="2400" dirty="0" err="1"/>
              <a:t>sama</a:t>
            </a:r>
            <a:r>
              <a:rPr lang="en-US" sz="2400" dirty="0"/>
              <a:t>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533025-29D1-921A-D443-DD228431AF3B}"/>
              </a:ext>
            </a:extLst>
          </p:cNvPr>
          <p:cNvCxnSpPr>
            <a:cxnSpLocks/>
          </p:cNvCxnSpPr>
          <p:nvPr/>
        </p:nvCxnSpPr>
        <p:spPr>
          <a:xfrm flipV="1">
            <a:off x="1603721" y="1587146"/>
            <a:ext cx="9263246" cy="139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C2885A3-7243-6F95-B79D-FF914136C0EC}"/>
              </a:ext>
            </a:extLst>
          </p:cNvPr>
          <p:cNvSpPr/>
          <p:nvPr/>
        </p:nvSpPr>
        <p:spPr>
          <a:xfrm>
            <a:off x="1523021" y="1485450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FE5BAE-2CEC-E137-A4FA-DB185FF0CB4A}"/>
              </a:ext>
            </a:extLst>
          </p:cNvPr>
          <p:cNvSpPr/>
          <p:nvPr/>
        </p:nvSpPr>
        <p:spPr>
          <a:xfrm>
            <a:off x="10624867" y="1471457"/>
            <a:ext cx="161400" cy="26505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84689" y="1790870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689" y="1790870"/>
                <a:ext cx="962735" cy="5342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49202" y="1662016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𝑚𝑎𝑘𝑠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9202" y="1662016"/>
                <a:ext cx="1785827" cy="7636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948202"/>
                  </p:ext>
                </p:extLst>
              </p:nvPr>
            </p:nvGraphicFramePr>
            <p:xfrm>
              <a:off x="5915204" y="4064537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𝑇𝑏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ko-KR" sz="1800" b="0" i="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fk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  <a:p>
                          <a:r>
                            <a:rPr lang="en-US" dirty="0"/>
                            <a:t>p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948202"/>
                  </p:ext>
                </p:extLst>
              </p:nvPr>
            </p:nvGraphicFramePr>
            <p:xfrm>
              <a:off x="5915204" y="4064537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8197" r="-1174118" b="-4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108197" r="-1174118" b="-3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208197" r="-1174118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308197" r="-1174118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7"/>
                          <a:stretch>
                            <a:fillRect t="-234906" r="-1174118" b="-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2" name="Title 1">
            <a:extLst>
              <a:ext uri="{FF2B5EF4-FFF2-40B4-BE49-F238E27FC236}">
                <a16:creationId xmlns:a16="http://schemas.microsoft.com/office/drawing/2014/main" id="{0B7D5732-A865-53E0-DDDD-0814E93164E8}"/>
              </a:ext>
            </a:extLst>
          </p:cNvPr>
          <p:cNvSpPr txBox="1">
            <a:spLocks/>
          </p:cNvSpPr>
          <p:nvPr/>
        </p:nvSpPr>
        <p:spPr>
          <a:xfrm>
            <a:off x="-107584" y="2341610"/>
            <a:ext cx="1958834" cy="43859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tunggal</a:t>
            </a:r>
            <a:endParaRPr lang="en-US" sz="2200" b="1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2BF2FD9-7968-8235-FCFC-A15F8F0F9D77}"/>
              </a:ext>
            </a:extLst>
          </p:cNvPr>
          <p:cNvSpPr txBox="1">
            <a:spLocks/>
          </p:cNvSpPr>
          <p:nvPr/>
        </p:nvSpPr>
        <p:spPr>
          <a:xfrm>
            <a:off x="6263422" y="2367064"/>
            <a:ext cx="2838047" cy="37357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berkelompok</a:t>
            </a:r>
            <a:endParaRPr lang="en-US" sz="2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/>
              <p:nvPr/>
            </p:nvSpPr>
            <p:spPr>
              <a:xfrm>
                <a:off x="6009132" y="2898468"/>
                <a:ext cx="3954643" cy="100065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𝑇𝑏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2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𝑖</m:t>
                                  </m:r>
                                </m:num>
                                <m:den>
                                  <m: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10</m:t>
                                  </m:r>
                                  <m:r>
                                    <a:rPr lang="en-US" altLang="ko-KR" sz="22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0</m:t>
                                  </m:r>
                                </m:den>
                              </m:f>
                              <m: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𝑛</m:t>
                              </m:r>
                              <m:r>
                                <a:rPr lang="en-US" altLang="ko-KR" sz="22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fk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altLang="ko-KR" sz="22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𝑝</m:t>
                      </m:r>
                    </m:oMath>
                  </m:oMathPara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9132" y="2898468"/>
                <a:ext cx="3954643" cy="100065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89773FA-B4A0-8BA2-12E3-4C4DDE0A4974}"/>
              </a:ext>
            </a:extLst>
          </p:cNvPr>
          <p:cNvSpPr/>
          <p:nvPr/>
        </p:nvSpPr>
        <p:spPr>
          <a:xfrm>
            <a:off x="2312904" y="1486358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267F04-7717-4552-AC82-B65999D0C6AF}"/>
              </a:ext>
            </a:extLst>
          </p:cNvPr>
          <p:cNvSpPr/>
          <p:nvPr/>
        </p:nvSpPr>
        <p:spPr>
          <a:xfrm>
            <a:off x="3202691" y="1484216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F5C2A32F-E793-2DBD-7A8D-C4F6DD038C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7400" y="1790870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itle 1">
                <a:extLst>
                  <a:ext uri="{FF2B5EF4-FFF2-40B4-BE49-F238E27FC236}">
                    <a16:creationId xmlns:a16="http://schemas.microsoft.com/office/drawing/2014/main" id="{F5C2A32F-E793-2DBD-7A8D-C4F6DD038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400" y="1790870"/>
                <a:ext cx="962735" cy="5342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496A5AFE-530E-27DE-FFCC-13DFF071B6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22201" y="1788316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itle 1">
                <a:extLst>
                  <a:ext uri="{FF2B5EF4-FFF2-40B4-BE49-F238E27FC236}">
                    <a16:creationId xmlns:a16="http://schemas.microsoft.com/office/drawing/2014/main" id="{496A5AFE-530E-27DE-FFCC-13DFF071B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2201" y="1788316"/>
                <a:ext cx="962735" cy="5342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>
            <a:extLst>
              <a:ext uri="{FF2B5EF4-FFF2-40B4-BE49-F238E27FC236}">
                <a16:creationId xmlns:a16="http://schemas.microsoft.com/office/drawing/2014/main" id="{3D9D43AF-7EBB-4BED-79A0-AF28230053DE}"/>
              </a:ext>
            </a:extLst>
          </p:cNvPr>
          <p:cNvSpPr/>
          <p:nvPr/>
        </p:nvSpPr>
        <p:spPr>
          <a:xfrm>
            <a:off x="9802375" y="1458942"/>
            <a:ext cx="161400" cy="2650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5C219FF0-A783-5B4F-7AFA-CD108684DC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82407" y="1816655"/>
                <a:ext cx="962735" cy="534275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itle 1">
                <a:extLst>
                  <a:ext uri="{FF2B5EF4-FFF2-40B4-BE49-F238E27FC236}">
                    <a16:creationId xmlns:a16="http://schemas.microsoft.com/office/drawing/2014/main" id="{5C219FF0-A783-5B4F-7AFA-CD108684D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2407" y="1816655"/>
                <a:ext cx="962735" cy="5342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0F3B4D-C011-8547-58E8-53AC35CABD6B}"/>
                  </a:ext>
                </a:extLst>
              </p:cNvPr>
              <p:cNvSpPr txBox="1"/>
              <p:nvPr/>
            </p:nvSpPr>
            <p:spPr>
              <a:xfrm>
                <a:off x="120422" y="2964984"/>
                <a:ext cx="2966597" cy="85305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2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 b="0" i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+1)</m:t>
                              </m:r>
                            </m:num>
                            <m:den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10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0F3B4D-C011-8547-58E8-53AC35CAB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422" y="2964984"/>
                <a:ext cx="2966597" cy="85305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135">
                <a:extLst>
                  <a:ext uri="{FF2B5EF4-FFF2-40B4-BE49-F238E27FC236}">
                    <a16:creationId xmlns:a16="http://schemas.microsoft.com/office/drawing/2014/main" id="{F7B9C22F-BFB7-DB95-B0F1-87E95E76A1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5300115"/>
                  </p:ext>
                </p:extLst>
              </p:nvPr>
            </p:nvGraphicFramePr>
            <p:xfrm>
              <a:off x="120423" y="3782589"/>
              <a:ext cx="3972056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259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9946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𝑚𝑎𝑥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135">
                <a:extLst>
                  <a:ext uri="{FF2B5EF4-FFF2-40B4-BE49-F238E27FC236}">
                    <a16:creationId xmlns:a16="http://schemas.microsoft.com/office/drawing/2014/main" id="{F7B9C22F-BFB7-DB95-B0F1-87E95E76A1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5300115"/>
                  </p:ext>
                </p:extLst>
              </p:nvPr>
            </p:nvGraphicFramePr>
            <p:xfrm>
              <a:off x="120423" y="3782589"/>
              <a:ext cx="3972056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259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9946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3"/>
                          <a:stretch>
                            <a:fillRect t="-8197" r="-594681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3"/>
                          <a:stretch>
                            <a:fillRect t="-108197" r="-59468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Persentil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3"/>
                          <a:stretch>
                            <a:fillRect t="-208197" r="-5946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6467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2" grpId="0"/>
      <p:bldP spid="24" grpId="0"/>
      <p:bldP spid="2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" dirty="0">
                <a:solidFill>
                  <a:schemeClr val="accent1">
                    <a:lumMod val="75000"/>
                  </a:schemeClr>
                </a:solidFill>
              </a:rPr>
              <a:t>Ukuran Penyebaran data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30" name="Google Shape;830;p45"/>
          <p:cNvSpPr txBox="1">
            <a:spLocks noGrp="1"/>
          </p:cNvSpPr>
          <p:nvPr>
            <p:ph type="title" idx="2"/>
          </p:nvPr>
        </p:nvSpPr>
        <p:spPr>
          <a:xfrm>
            <a:off x="-270440" y="4804457"/>
            <a:ext cx="2383200" cy="560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" dirty="0">
                <a:solidFill>
                  <a:schemeClr val="accent1">
                    <a:lumMod val="75000"/>
                  </a:schemeClr>
                </a:solidFill>
              </a:rPr>
              <a:t>Jangkauan</a:t>
            </a:r>
            <a:br>
              <a:rPr lang="en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" dirty="0">
                <a:solidFill>
                  <a:schemeClr val="accent1">
                    <a:lumMod val="75000"/>
                  </a:schemeClr>
                </a:solidFill>
              </a:rPr>
              <a:t>(range)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838" name="Google Shape;838;p45"/>
          <p:cNvGrpSpPr/>
          <p:nvPr/>
        </p:nvGrpSpPr>
        <p:grpSpPr>
          <a:xfrm>
            <a:off x="409881" y="3803765"/>
            <a:ext cx="886103" cy="914412"/>
            <a:chOff x="6723350" y="2220250"/>
            <a:chExt cx="1420946" cy="1461032"/>
          </a:xfrm>
        </p:grpSpPr>
        <p:sp>
          <p:nvSpPr>
            <p:cNvPr id="839" name="Google Shape;839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78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0" name="Google Shape;840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1" name="Google Shape;841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2" name="Google Shape;842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3" name="Google Shape;843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FFD378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4" name="Google Shape;844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5" name="Google Shape;845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6" name="Google Shape;846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7" name="Google Shape;847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8" name="Google Shape;848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49" name="Google Shape;849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0" name="Google Shape;850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1" name="Google Shape;851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2" name="Google Shape;852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3" name="Google Shape;853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4" name="Google Shape;854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5" name="Google Shape;855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6" name="Google Shape;856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7" name="Google Shape;857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58" name="Google Shape;858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solidFill>
              <a:srgbClr val="FFD378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59" name="Google Shape;859;p45"/>
          <p:cNvGrpSpPr/>
          <p:nvPr/>
        </p:nvGrpSpPr>
        <p:grpSpPr>
          <a:xfrm>
            <a:off x="2677364" y="2532414"/>
            <a:ext cx="886103" cy="914412"/>
            <a:chOff x="6723350" y="2220250"/>
            <a:chExt cx="1420946" cy="1461032"/>
          </a:xfrm>
        </p:grpSpPr>
        <p:sp>
          <p:nvSpPr>
            <p:cNvPr id="860" name="Google Shape;860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1" name="Google Shape;861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2" name="Google Shape;862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3" name="Google Shape;863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4" name="Google Shape;864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AC99CE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5" name="Google Shape;865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6" name="Google Shape;866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7" name="Google Shape;867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8" name="Google Shape;868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69" name="Google Shape;869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0" name="Google Shape;870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1" name="Google Shape;871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2" name="Google Shape;872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3" name="Google Shape;873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4" name="Google Shape;874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5" name="Google Shape;875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6" name="Google Shape;876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7" name="Google Shape;877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8" name="Google Shape;878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9" name="Google Shape;879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solidFill>
              <a:srgbClr val="AC99CE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880" name="Google Shape;880;p45"/>
          <p:cNvGrpSpPr/>
          <p:nvPr/>
        </p:nvGrpSpPr>
        <p:grpSpPr>
          <a:xfrm>
            <a:off x="5667281" y="1586727"/>
            <a:ext cx="886103" cy="914412"/>
            <a:chOff x="6723350" y="2220250"/>
            <a:chExt cx="1420946" cy="1461032"/>
          </a:xfrm>
        </p:grpSpPr>
        <p:sp>
          <p:nvSpPr>
            <p:cNvPr id="881" name="Google Shape;881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BBB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2" name="Google Shape;882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3" name="Google Shape;883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4" name="Google Shape;884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5" name="Google Shape;885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FFBBBB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6" name="Google Shape;886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7" name="Google Shape;887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8" name="Google Shape;888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89" name="Google Shape;889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0" name="Google Shape;890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1" name="Google Shape;891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2" name="Google Shape;892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3" name="Google Shape;893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4" name="Google Shape;894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5" name="Google Shape;895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6" name="Google Shape;896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7" name="Google Shape;897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8" name="Google Shape;898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99" name="Google Shape;899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0" name="Google Shape;900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solidFill>
              <a:srgbClr val="FFBBBB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901" name="Google Shape;901;p45"/>
          <p:cNvGrpSpPr/>
          <p:nvPr/>
        </p:nvGrpSpPr>
        <p:grpSpPr>
          <a:xfrm>
            <a:off x="8560608" y="2662083"/>
            <a:ext cx="886103" cy="914412"/>
            <a:chOff x="6723350" y="2220250"/>
            <a:chExt cx="1420946" cy="1461032"/>
          </a:xfrm>
        </p:grpSpPr>
        <p:sp>
          <p:nvSpPr>
            <p:cNvPr id="902" name="Google Shape;902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A4E7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3" name="Google Shape;903;p45"/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4" name="Google Shape;904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5" name="Google Shape;905;p45"/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6" name="Google Shape;906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solidFill>
              <a:srgbClr val="80A4E7"/>
            </a:solidFill>
            <a:ln w="28575" cap="flat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7" name="Google Shape;907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8" name="Google Shape;908;p45"/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09" name="Google Shape;909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0" name="Google Shape;910;p45"/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1" name="Google Shape;911;p45"/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2" name="Google Shape;912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3" name="Google Shape;913;p45"/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4" name="Google Shape;914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5" name="Google Shape;915;p45"/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6" name="Google Shape;916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7" name="Google Shape;917;p45"/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8" name="Google Shape;918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19" name="Google Shape;919;p45"/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20" name="Google Shape;920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21" name="Google Shape;921;p45"/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solidFill>
              <a:srgbClr val="80A4E7"/>
            </a:solidFill>
            <a:ln w="28575" cap="rnd" cmpd="sng">
              <a:solidFill>
                <a:srgbClr val="352A5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" name="Google Shape;901;p45">
            <a:extLst>
              <a:ext uri="{FF2B5EF4-FFF2-40B4-BE49-F238E27FC236}">
                <a16:creationId xmlns:a16="http://schemas.microsoft.com/office/drawing/2014/main" id="{CF32BDCF-2167-49E9-9539-1A74730ADB7C}"/>
              </a:ext>
            </a:extLst>
          </p:cNvPr>
          <p:cNvGrpSpPr/>
          <p:nvPr/>
        </p:nvGrpSpPr>
        <p:grpSpPr>
          <a:xfrm>
            <a:off x="10916134" y="3918559"/>
            <a:ext cx="886103" cy="914412"/>
            <a:chOff x="6723350" y="2220250"/>
            <a:chExt cx="1420946" cy="146103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" name="Google Shape;902;p45">
              <a:extLst>
                <a:ext uri="{FF2B5EF4-FFF2-40B4-BE49-F238E27FC236}">
                  <a16:creationId xmlns:a16="http://schemas.microsoft.com/office/drawing/2014/main" id="{FFF248F8-0196-7704-1443-1FCB1CAD9C72}"/>
                </a:ext>
              </a:extLst>
            </p:cNvPr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extrusionOk="0">
                  <a:moveTo>
                    <a:pt x="0" y="1"/>
                  </a:moveTo>
                  <a:lnTo>
                    <a:pt x="1601" y="2602"/>
                  </a:lnTo>
                  <a:lnTo>
                    <a:pt x="10041" y="593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" name="Google Shape;903;p45">
              <a:extLst>
                <a:ext uri="{FF2B5EF4-FFF2-40B4-BE49-F238E27FC236}">
                  <a16:creationId xmlns:a16="http://schemas.microsoft.com/office/drawing/2014/main" id="{6B9F68DA-B440-05C1-A28F-3A8FA8159521}"/>
                </a:ext>
              </a:extLst>
            </p:cNvPr>
            <p:cNvSpPr/>
            <p:nvPr/>
          </p:nvSpPr>
          <p:spPr>
            <a:xfrm>
              <a:off x="7474955" y="2220250"/>
              <a:ext cx="669333" cy="395909"/>
            </a:xfrm>
            <a:custGeom>
              <a:avLst/>
              <a:gdLst/>
              <a:ahLst/>
              <a:cxnLst/>
              <a:rect l="l" t="t" r="r" b="b"/>
              <a:pathLst>
                <a:path w="10041" h="5939" fill="none" extrusionOk="0">
                  <a:moveTo>
                    <a:pt x="0" y="1"/>
                  </a:moveTo>
                  <a:lnTo>
                    <a:pt x="10041" y="5938"/>
                  </a:lnTo>
                  <a:lnTo>
                    <a:pt x="1601" y="260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5" name="Google Shape;904;p45">
              <a:extLst>
                <a:ext uri="{FF2B5EF4-FFF2-40B4-BE49-F238E27FC236}">
                  <a16:creationId xmlns:a16="http://schemas.microsoft.com/office/drawing/2014/main" id="{C56F6C9A-3EEC-0D46-66AF-D4A1EB45CE1A}"/>
                </a:ext>
              </a:extLst>
            </p:cNvPr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extrusionOk="0">
                  <a:moveTo>
                    <a:pt x="0" y="0"/>
                  </a:moveTo>
                  <a:lnTo>
                    <a:pt x="5237" y="11108"/>
                  </a:lnTo>
                  <a:lnTo>
                    <a:pt x="8440" y="33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Google Shape;905;p45">
              <a:extLst>
                <a:ext uri="{FF2B5EF4-FFF2-40B4-BE49-F238E27FC236}">
                  <a16:creationId xmlns:a16="http://schemas.microsoft.com/office/drawing/2014/main" id="{07D4360B-CB7E-5871-D782-3158B645416C}"/>
                </a:ext>
              </a:extLst>
            </p:cNvPr>
            <p:cNvSpPr/>
            <p:nvPr/>
          </p:nvSpPr>
          <p:spPr>
            <a:xfrm>
              <a:off x="7581680" y="2393704"/>
              <a:ext cx="562610" cy="740554"/>
            </a:xfrm>
            <a:custGeom>
              <a:avLst/>
              <a:gdLst/>
              <a:ahLst/>
              <a:cxnLst/>
              <a:rect l="l" t="t" r="r" b="b"/>
              <a:pathLst>
                <a:path w="8440" h="11109" fill="none" extrusionOk="0">
                  <a:moveTo>
                    <a:pt x="8440" y="3336"/>
                  </a:moveTo>
                  <a:lnTo>
                    <a:pt x="0" y="0"/>
                  </a:lnTo>
                  <a:lnTo>
                    <a:pt x="5237" y="11108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" name="Google Shape;906;p45">
              <a:extLst>
                <a:ext uri="{FF2B5EF4-FFF2-40B4-BE49-F238E27FC236}">
                  <a16:creationId xmlns:a16="http://schemas.microsoft.com/office/drawing/2014/main" id="{DCAA9186-5829-E314-FCCA-360DE696F87A}"/>
                </a:ext>
              </a:extLst>
            </p:cNvPr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lnTo>
                    <a:pt x="3203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" name="Google Shape;907;p45">
              <a:extLst>
                <a:ext uri="{FF2B5EF4-FFF2-40B4-BE49-F238E27FC236}">
                  <a16:creationId xmlns:a16="http://schemas.microsoft.com/office/drawing/2014/main" id="{FA0E790E-7B53-F2FE-5A08-0FF29FF69F66}"/>
                </a:ext>
              </a:extLst>
            </p:cNvPr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lnTo>
                    <a:pt x="9641" y="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" name="Google Shape;908;p45">
              <a:extLst>
                <a:ext uri="{FF2B5EF4-FFF2-40B4-BE49-F238E27FC236}">
                  <a16:creationId xmlns:a16="http://schemas.microsoft.com/office/drawing/2014/main" id="{E0EACB2D-9D5E-DEA9-3ABC-97E2F7F423AF}"/>
                </a:ext>
              </a:extLst>
            </p:cNvPr>
            <p:cNvSpPr/>
            <p:nvPr/>
          </p:nvSpPr>
          <p:spPr>
            <a:xfrm>
              <a:off x="7930784" y="2616087"/>
              <a:ext cx="213512" cy="807216"/>
            </a:xfrm>
            <a:custGeom>
              <a:avLst/>
              <a:gdLst/>
              <a:ahLst/>
              <a:cxnLst/>
              <a:rect l="l" t="t" r="r" b="b"/>
              <a:pathLst>
                <a:path w="3203" h="12109" fill="none" extrusionOk="0">
                  <a:moveTo>
                    <a:pt x="3203" y="0"/>
                  </a:moveTo>
                  <a:lnTo>
                    <a:pt x="0" y="7772"/>
                  </a:lnTo>
                  <a:lnTo>
                    <a:pt x="1435" y="12109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Google Shape;909;p45">
              <a:extLst>
                <a:ext uri="{FF2B5EF4-FFF2-40B4-BE49-F238E27FC236}">
                  <a16:creationId xmlns:a16="http://schemas.microsoft.com/office/drawing/2014/main" id="{8AF62642-966F-61CE-1A2E-6265D16E1A33}"/>
                </a:ext>
              </a:extLst>
            </p:cNvPr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extrusionOk="0">
                  <a:moveTo>
                    <a:pt x="11242" y="0"/>
                  </a:moveTo>
                  <a:lnTo>
                    <a:pt x="1" y="1568"/>
                  </a:lnTo>
                  <a:lnTo>
                    <a:pt x="4337" y="9741"/>
                  </a:lnTo>
                  <a:lnTo>
                    <a:pt x="11242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Google Shape;910;p45">
              <a:extLst>
                <a:ext uri="{FF2B5EF4-FFF2-40B4-BE49-F238E27FC236}">
                  <a16:creationId xmlns:a16="http://schemas.microsoft.com/office/drawing/2014/main" id="{7404E429-0527-512D-20C8-BD74A02E5BCD}"/>
                </a:ext>
              </a:extLst>
            </p:cNvPr>
            <p:cNvSpPr/>
            <p:nvPr/>
          </p:nvSpPr>
          <p:spPr>
            <a:xfrm>
              <a:off x="6832274" y="2220250"/>
              <a:ext cx="749458" cy="278049"/>
            </a:xfrm>
            <a:custGeom>
              <a:avLst/>
              <a:gdLst/>
              <a:ahLst/>
              <a:cxnLst/>
              <a:rect l="l" t="t" r="r" b="b"/>
              <a:pathLst>
                <a:path w="11243" h="4171" fill="none" extrusionOk="0">
                  <a:moveTo>
                    <a:pt x="9641" y="1"/>
                  </a:moveTo>
                  <a:lnTo>
                    <a:pt x="1" y="4170"/>
                  </a:lnTo>
                  <a:lnTo>
                    <a:pt x="11242" y="260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2" name="Google Shape;911;p45">
              <a:extLst>
                <a:ext uri="{FF2B5EF4-FFF2-40B4-BE49-F238E27FC236}">
                  <a16:creationId xmlns:a16="http://schemas.microsoft.com/office/drawing/2014/main" id="{E31503E2-137B-2AA5-478B-2E4940CC9625}"/>
                </a:ext>
              </a:extLst>
            </p:cNvPr>
            <p:cNvSpPr/>
            <p:nvPr/>
          </p:nvSpPr>
          <p:spPr>
            <a:xfrm>
              <a:off x="6832274" y="2393704"/>
              <a:ext cx="749458" cy="649359"/>
            </a:xfrm>
            <a:custGeom>
              <a:avLst/>
              <a:gdLst/>
              <a:ahLst/>
              <a:cxnLst/>
              <a:rect l="l" t="t" r="r" b="b"/>
              <a:pathLst>
                <a:path w="11243" h="9741" fill="none" extrusionOk="0">
                  <a:moveTo>
                    <a:pt x="11242" y="0"/>
                  </a:moveTo>
                  <a:lnTo>
                    <a:pt x="4337" y="9741"/>
                  </a:lnTo>
                  <a:lnTo>
                    <a:pt x="1" y="1568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Google Shape;912;p45">
              <a:extLst>
                <a:ext uri="{FF2B5EF4-FFF2-40B4-BE49-F238E27FC236}">
                  <a16:creationId xmlns:a16="http://schemas.microsoft.com/office/drawing/2014/main" id="{0FC50C11-8E44-4661-23EF-E8DB93F0943F}"/>
                </a:ext>
              </a:extLst>
            </p:cNvPr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extrusionOk="0">
                  <a:moveTo>
                    <a:pt x="6905" y="0"/>
                  </a:moveTo>
                  <a:lnTo>
                    <a:pt x="0" y="9741"/>
                  </a:ln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4" name="Google Shape;913;p45">
              <a:extLst>
                <a:ext uri="{FF2B5EF4-FFF2-40B4-BE49-F238E27FC236}">
                  <a16:creationId xmlns:a16="http://schemas.microsoft.com/office/drawing/2014/main" id="{0B47922B-22AC-70F6-AC18-DD3CA1EC91B8}"/>
                </a:ext>
              </a:extLst>
            </p:cNvPr>
            <p:cNvSpPr/>
            <p:nvPr/>
          </p:nvSpPr>
          <p:spPr>
            <a:xfrm>
              <a:off x="7121384" y="2393704"/>
              <a:ext cx="809452" cy="740554"/>
            </a:xfrm>
            <a:custGeom>
              <a:avLst/>
              <a:gdLst/>
              <a:ahLst/>
              <a:cxnLst/>
              <a:rect l="l" t="t" r="r" b="b"/>
              <a:pathLst>
                <a:path w="12143" h="11109" fill="none" extrusionOk="0">
                  <a:moveTo>
                    <a:pt x="0" y="9741"/>
                  </a:moveTo>
                  <a:lnTo>
                    <a:pt x="12142" y="11108"/>
                  </a:lnTo>
                  <a:lnTo>
                    <a:pt x="6905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5" name="Google Shape;914;p45">
              <a:extLst>
                <a:ext uri="{FF2B5EF4-FFF2-40B4-BE49-F238E27FC236}">
                  <a16:creationId xmlns:a16="http://schemas.microsoft.com/office/drawing/2014/main" id="{E721700D-8082-78DE-541A-A58D2FFEFF65}"/>
                </a:ext>
              </a:extLst>
            </p:cNvPr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extrusionOk="0">
                  <a:moveTo>
                    <a:pt x="1635" y="0"/>
                  </a:moveTo>
                  <a:lnTo>
                    <a:pt x="0" y="11775"/>
                  </a:lnTo>
                  <a:lnTo>
                    <a:pt x="0" y="11775"/>
                  </a:lnTo>
                  <a:lnTo>
                    <a:pt x="5971" y="8173"/>
                  </a:lnTo>
                  <a:lnTo>
                    <a:pt x="1635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Google Shape;915;p45">
              <a:extLst>
                <a:ext uri="{FF2B5EF4-FFF2-40B4-BE49-F238E27FC236}">
                  <a16:creationId xmlns:a16="http://schemas.microsoft.com/office/drawing/2014/main" id="{21DDD2B4-DE09-A66B-D1CF-F62A050A462F}"/>
                </a:ext>
              </a:extLst>
            </p:cNvPr>
            <p:cNvSpPr/>
            <p:nvPr/>
          </p:nvSpPr>
          <p:spPr>
            <a:xfrm>
              <a:off x="6723350" y="2498229"/>
              <a:ext cx="398094" cy="785018"/>
            </a:xfrm>
            <a:custGeom>
              <a:avLst/>
              <a:gdLst/>
              <a:ahLst/>
              <a:cxnLst/>
              <a:rect l="l" t="t" r="r" b="b"/>
              <a:pathLst>
                <a:path w="5972" h="11776" fill="none" extrusionOk="0">
                  <a:moveTo>
                    <a:pt x="1635" y="0"/>
                  </a:moveTo>
                  <a:lnTo>
                    <a:pt x="0" y="11775"/>
                  </a:lnTo>
                  <a:lnTo>
                    <a:pt x="5971" y="8173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7" name="Google Shape;916;p45">
              <a:extLst>
                <a:ext uri="{FF2B5EF4-FFF2-40B4-BE49-F238E27FC236}">
                  <a16:creationId xmlns:a16="http://schemas.microsoft.com/office/drawing/2014/main" id="{FE4D3645-9F33-05DE-38A9-235567A44DA9}"/>
                </a:ext>
              </a:extLst>
            </p:cNvPr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extrusionOk="0">
                  <a:moveTo>
                    <a:pt x="0" y="1"/>
                  </a:moveTo>
                  <a:lnTo>
                    <a:pt x="4203" y="9574"/>
                  </a:lnTo>
                  <a:lnTo>
                    <a:pt x="12142" y="136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8" name="Google Shape;917;p45">
              <a:extLst>
                <a:ext uri="{FF2B5EF4-FFF2-40B4-BE49-F238E27FC236}">
                  <a16:creationId xmlns:a16="http://schemas.microsoft.com/office/drawing/2014/main" id="{40D22804-84AF-66DE-5A91-C7354D26FB0E}"/>
                </a:ext>
              </a:extLst>
            </p:cNvPr>
            <p:cNvSpPr/>
            <p:nvPr/>
          </p:nvSpPr>
          <p:spPr>
            <a:xfrm>
              <a:off x="7121384" y="3042989"/>
              <a:ext cx="809452" cy="638293"/>
            </a:xfrm>
            <a:custGeom>
              <a:avLst/>
              <a:gdLst/>
              <a:ahLst/>
              <a:cxnLst/>
              <a:rect l="l" t="t" r="r" b="b"/>
              <a:pathLst>
                <a:path w="12143" h="9575" fill="none" extrusionOk="0">
                  <a:moveTo>
                    <a:pt x="12142" y="1368"/>
                  </a:moveTo>
                  <a:lnTo>
                    <a:pt x="4203" y="9574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Google Shape;918;p45">
              <a:extLst>
                <a:ext uri="{FF2B5EF4-FFF2-40B4-BE49-F238E27FC236}">
                  <a16:creationId xmlns:a16="http://schemas.microsoft.com/office/drawing/2014/main" id="{D2801E4B-7133-15EF-237E-B0C69B80A363}"/>
                </a:ext>
              </a:extLst>
            </p:cNvPr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extrusionOk="0">
                  <a:moveTo>
                    <a:pt x="7939" y="0"/>
                  </a:moveTo>
                  <a:lnTo>
                    <a:pt x="0" y="8206"/>
                  </a:lnTo>
                  <a:lnTo>
                    <a:pt x="9374" y="4337"/>
                  </a:lnTo>
                  <a:lnTo>
                    <a:pt x="7939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" name="Google Shape;919;p45">
              <a:extLst>
                <a:ext uri="{FF2B5EF4-FFF2-40B4-BE49-F238E27FC236}">
                  <a16:creationId xmlns:a16="http://schemas.microsoft.com/office/drawing/2014/main" id="{7CA1E7D2-0F4A-3934-D4CF-2B6712FEA0C3}"/>
                </a:ext>
              </a:extLst>
            </p:cNvPr>
            <p:cNvSpPr/>
            <p:nvPr/>
          </p:nvSpPr>
          <p:spPr>
            <a:xfrm>
              <a:off x="7401561" y="3134182"/>
              <a:ext cx="624871" cy="547099"/>
            </a:xfrm>
            <a:custGeom>
              <a:avLst/>
              <a:gdLst/>
              <a:ahLst/>
              <a:cxnLst/>
              <a:rect l="l" t="t" r="r" b="b"/>
              <a:pathLst>
                <a:path w="9374" h="8207" fill="none" extrusionOk="0">
                  <a:moveTo>
                    <a:pt x="9374" y="4337"/>
                  </a:moveTo>
                  <a:lnTo>
                    <a:pt x="7939" y="0"/>
                  </a:lnTo>
                  <a:lnTo>
                    <a:pt x="0" y="8206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1" name="Google Shape;920;p45">
              <a:extLst>
                <a:ext uri="{FF2B5EF4-FFF2-40B4-BE49-F238E27FC236}">
                  <a16:creationId xmlns:a16="http://schemas.microsoft.com/office/drawing/2014/main" id="{E7B10C3C-53E6-9812-153C-07FFF929E2AC}"/>
                </a:ext>
              </a:extLst>
            </p:cNvPr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lnTo>
                    <a:pt x="5971" y="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2" name="Google Shape;921;p45">
              <a:extLst>
                <a:ext uri="{FF2B5EF4-FFF2-40B4-BE49-F238E27FC236}">
                  <a16:creationId xmlns:a16="http://schemas.microsoft.com/office/drawing/2014/main" id="{7EEE6FF0-1550-97A0-2328-8CCA91EAFE19}"/>
                </a:ext>
              </a:extLst>
            </p:cNvPr>
            <p:cNvSpPr/>
            <p:nvPr/>
          </p:nvSpPr>
          <p:spPr>
            <a:xfrm>
              <a:off x="6723350" y="3042989"/>
              <a:ext cx="678265" cy="638293"/>
            </a:xfrm>
            <a:custGeom>
              <a:avLst/>
              <a:gdLst/>
              <a:ahLst/>
              <a:cxnLst/>
              <a:rect l="l" t="t" r="r" b="b"/>
              <a:pathLst>
                <a:path w="10175" h="9575" fill="none" extrusionOk="0">
                  <a:moveTo>
                    <a:pt x="5971" y="1"/>
                  </a:moveTo>
                  <a:lnTo>
                    <a:pt x="0" y="3603"/>
                  </a:lnTo>
                  <a:lnTo>
                    <a:pt x="10174" y="9574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37" name="Google Shape;830;p45">
            <a:extLst>
              <a:ext uri="{FF2B5EF4-FFF2-40B4-BE49-F238E27FC236}">
                <a16:creationId xmlns:a16="http://schemas.microsoft.com/office/drawing/2014/main" id="{88434035-2A62-1F09-0B27-783FB600009F}"/>
              </a:ext>
            </a:extLst>
          </p:cNvPr>
          <p:cNvSpPr txBox="1">
            <a:spLocks/>
          </p:cNvSpPr>
          <p:nvPr/>
        </p:nvSpPr>
        <p:spPr>
          <a:xfrm>
            <a:off x="1923082" y="3636321"/>
            <a:ext cx="2383200" cy="560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Simpangan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rata-rata</a:t>
            </a:r>
          </a:p>
        </p:txBody>
      </p:sp>
      <p:sp>
        <p:nvSpPr>
          <p:cNvPr id="38" name="Google Shape;830;p45">
            <a:extLst>
              <a:ext uri="{FF2B5EF4-FFF2-40B4-BE49-F238E27FC236}">
                <a16:creationId xmlns:a16="http://schemas.microsoft.com/office/drawing/2014/main" id="{00EED8FB-421B-BA04-F2C9-EC7EE1C54DA8}"/>
              </a:ext>
            </a:extLst>
          </p:cNvPr>
          <p:cNvSpPr txBox="1">
            <a:spLocks/>
          </p:cNvSpPr>
          <p:nvPr/>
        </p:nvSpPr>
        <p:spPr>
          <a:xfrm>
            <a:off x="5002382" y="2722386"/>
            <a:ext cx="2383200" cy="560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Simpangan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baku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&amp;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variansi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Google Shape;830;p45">
            <a:extLst>
              <a:ext uri="{FF2B5EF4-FFF2-40B4-BE49-F238E27FC236}">
                <a16:creationId xmlns:a16="http://schemas.microsoft.com/office/drawing/2014/main" id="{8D63C819-C483-475D-7309-BE130E3E4CDF}"/>
              </a:ext>
            </a:extLst>
          </p:cNvPr>
          <p:cNvSpPr txBox="1">
            <a:spLocks/>
          </p:cNvSpPr>
          <p:nvPr/>
        </p:nvSpPr>
        <p:spPr>
          <a:xfrm>
            <a:off x="7745311" y="3636321"/>
            <a:ext cx="2383200" cy="560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Koefisiensi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variansi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Google Shape;830;p45">
            <a:extLst>
              <a:ext uri="{FF2B5EF4-FFF2-40B4-BE49-F238E27FC236}">
                <a16:creationId xmlns:a16="http://schemas.microsoft.com/office/drawing/2014/main" id="{BECDB0B6-41FF-F628-F99A-3CC191EB9F0B}"/>
              </a:ext>
            </a:extLst>
          </p:cNvPr>
          <p:cNvSpPr txBox="1">
            <a:spLocks/>
          </p:cNvSpPr>
          <p:nvPr/>
        </p:nvSpPr>
        <p:spPr>
          <a:xfrm>
            <a:off x="10184325" y="5021512"/>
            <a:ext cx="2383200" cy="5600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Z-score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29C2B81-4DDE-AD39-3215-DEE7F564E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" grpId="0"/>
      <p:bldP spid="830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44">
            <a:extLst>
              <a:ext uri="{FF2B5EF4-FFF2-40B4-BE49-F238E27FC236}">
                <a16:creationId xmlns:a16="http://schemas.microsoft.com/office/drawing/2014/main" id="{5605E86D-DD48-4EEC-B9A8-146F27AB4E61}"/>
              </a:ext>
            </a:extLst>
          </p:cNvPr>
          <p:cNvGrpSpPr/>
          <p:nvPr/>
        </p:nvGrpSpPr>
        <p:grpSpPr>
          <a:xfrm rot="10800000" flipH="1">
            <a:off x="5861505" y="0"/>
            <a:ext cx="3710346" cy="2672527"/>
            <a:chOff x="1016436" y="3876641"/>
            <a:chExt cx="3796962" cy="2734917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563CD2D-51B6-4579-9B72-7838FC6FE3C2}"/>
                </a:ext>
              </a:extLst>
            </p:cNvPr>
            <p:cNvSpPr/>
            <p:nvPr/>
          </p:nvSpPr>
          <p:spPr>
            <a:xfrm>
              <a:off x="3234596" y="3876641"/>
              <a:ext cx="1578802" cy="273491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7 w 3523460"/>
                <a:gd name="connsiteY0" fmla="*/ 4528242 h 4528242"/>
                <a:gd name="connsiteX1" fmla="*/ 870139 w 3523460"/>
                <a:gd name="connsiteY1" fmla="*/ 4094960 h 4528242"/>
                <a:gd name="connsiteX2" fmla="*/ 432816 w 3523460"/>
                <a:gd name="connsiteY2" fmla="*/ 2274110 h 4528242"/>
                <a:gd name="connsiteX3" fmla="*/ 75008 w 3523460"/>
                <a:gd name="connsiteY3" fmla="*/ 970096 h 4528242"/>
                <a:gd name="connsiteX4" fmla="*/ 750867 w 3523460"/>
                <a:gd name="connsiteY4" fmla="*/ 2107132 h 4528242"/>
                <a:gd name="connsiteX5" fmla="*/ 838333 w 3523460"/>
                <a:gd name="connsiteY5" fmla="*/ 2035571 h 4528242"/>
                <a:gd name="connsiteX6" fmla="*/ 711112 w 3523460"/>
                <a:gd name="connsiteY6" fmla="*/ 214722 h 4528242"/>
                <a:gd name="connsiteX7" fmla="*/ 1235897 w 3523460"/>
                <a:gd name="connsiteY7" fmla="*/ 1868593 h 4528242"/>
                <a:gd name="connsiteX8" fmla="*/ 1315411 w 3523460"/>
                <a:gd name="connsiteY8" fmla="*/ 1852690 h 4528242"/>
                <a:gd name="connsiteX9" fmla="*/ 1458534 w 3523460"/>
                <a:gd name="connsiteY9" fmla="*/ 37 h 4528242"/>
                <a:gd name="connsiteX10" fmla="*/ 1728878 w 3523460"/>
                <a:gd name="connsiteY10" fmla="*/ 1828836 h 4528242"/>
                <a:gd name="connsiteX11" fmla="*/ 1816344 w 3523460"/>
                <a:gd name="connsiteY11" fmla="*/ 1868594 h 4528242"/>
                <a:gd name="connsiteX12" fmla="*/ 2492205 w 3523460"/>
                <a:gd name="connsiteY12" fmla="*/ 333992 h 4528242"/>
                <a:gd name="connsiteX13" fmla="*/ 2221860 w 3523460"/>
                <a:gd name="connsiteY13" fmla="*/ 2011718 h 4528242"/>
                <a:gd name="connsiteX14" fmla="*/ 2325227 w 3523460"/>
                <a:gd name="connsiteY14" fmla="*/ 2711432 h 4528242"/>
                <a:gd name="connsiteX15" fmla="*/ 2762549 w 3523460"/>
                <a:gd name="connsiteY15" fmla="*/ 2266158 h 4528242"/>
                <a:gd name="connsiteX16" fmla="*/ 3509971 w 3523460"/>
                <a:gd name="connsiteY16" fmla="*/ 2162792 h 4528242"/>
                <a:gd name="connsiteX17" fmla="*/ 2778451 w 3523460"/>
                <a:gd name="connsiteY17" fmla="*/ 2942019 h 4528242"/>
                <a:gd name="connsiteX18" fmla="*/ 2118493 w 3523460"/>
                <a:gd name="connsiteY18" fmla="*/ 4007494 h 4528242"/>
                <a:gd name="connsiteX19" fmla="*/ 2126522 w 3523460"/>
                <a:gd name="connsiteY19" fmla="*/ 4522103 h 4528242"/>
                <a:gd name="connsiteX20" fmla="*/ 948467 w 3523460"/>
                <a:gd name="connsiteY20" fmla="*/ 4528242 h 4528242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126522 w 3523460"/>
                <a:gd name="connsiteY19" fmla="*/ 4522103 h 6103601"/>
                <a:gd name="connsiteX20" fmla="*/ 948467 w 3523460"/>
                <a:gd name="connsiteY20" fmla="*/ 6103601 h 6103601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357064 w 3523460"/>
                <a:gd name="connsiteY19" fmla="*/ 6059037 h 6103601"/>
                <a:gd name="connsiteX20" fmla="*/ 948467 w 3523460"/>
                <a:gd name="connsiteY20" fmla="*/ 6103601 h 61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103601">
                  <a:moveTo>
                    <a:pt x="948467" y="6103601"/>
                  </a:moveTo>
                  <a:cubicBezTo>
                    <a:pt x="873324" y="5891568"/>
                    <a:pt x="1019530" y="4410362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19958" y="5817847"/>
                    <a:pt x="2357064" y="6059037"/>
                  </a:cubicBezTo>
                  <a:lnTo>
                    <a:pt x="948467" y="6103601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FEC38BBD-86A0-449C-B9FA-424C543F069C}"/>
                </a:ext>
              </a:extLst>
            </p:cNvPr>
            <p:cNvSpPr/>
            <p:nvPr/>
          </p:nvSpPr>
          <p:spPr>
            <a:xfrm>
              <a:off x="2635903" y="4429817"/>
              <a:ext cx="1578802" cy="2167742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9256 w 3523460"/>
                <a:gd name="connsiteY0" fmla="*/ 4777995 h 4777995"/>
                <a:gd name="connsiteX1" fmla="*/ 870139 w 3523460"/>
                <a:gd name="connsiteY1" fmla="*/ 4094960 h 4777995"/>
                <a:gd name="connsiteX2" fmla="*/ 432816 w 3523460"/>
                <a:gd name="connsiteY2" fmla="*/ 2274110 h 4777995"/>
                <a:gd name="connsiteX3" fmla="*/ 75008 w 3523460"/>
                <a:gd name="connsiteY3" fmla="*/ 970096 h 4777995"/>
                <a:gd name="connsiteX4" fmla="*/ 750867 w 3523460"/>
                <a:gd name="connsiteY4" fmla="*/ 2107132 h 4777995"/>
                <a:gd name="connsiteX5" fmla="*/ 838333 w 3523460"/>
                <a:gd name="connsiteY5" fmla="*/ 2035571 h 4777995"/>
                <a:gd name="connsiteX6" fmla="*/ 711112 w 3523460"/>
                <a:gd name="connsiteY6" fmla="*/ 214722 h 4777995"/>
                <a:gd name="connsiteX7" fmla="*/ 1235897 w 3523460"/>
                <a:gd name="connsiteY7" fmla="*/ 1868593 h 4777995"/>
                <a:gd name="connsiteX8" fmla="*/ 1315411 w 3523460"/>
                <a:gd name="connsiteY8" fmla="*/ 1852690 h 4777995"/>
                <a:gd name="connsiteX9" fmla="*/ 1458534 w 3523460"/>
                <a:gd name="connsiteY9" fmla="*/ 37 h 4777995"/>
                <a:gd name="connsiteX10" fmla="*/ 1728878 w 3523460"/>
                <a:gd name="connsiteY10" fmla="*/ 1828836 h 4777995"/>
                <a:gd name="connsiteX11" fmla="*/ 1816344 w 3523460"/>
                <a:gd name="connsiteY11" fmla="*/ 1868594 h 4777995"/>
                <a:gd name="connsiteX12" fmla="*/ 2492205 w 3523460"/>
                <a:gd name="connsiteY12" fmla="*/ 333992 h 4777995"/>
                <a:gd name="connsiteX13" fmla="*/ 2221860 w 3523460"/>
                <a:gd name="connsiteY13" fmla="*/ 2011718 h 4777995"/>
                <a:gd name="connsiteX14" fmla="*/ 2325227 w 3523460"/>
                <a:gd name="connsiteY14" fmla="*/ 2711432 h 4777995"/>
                <a:gd name="connsiteX15" fmla="*/ 2762549 w 3523460"/>
                <a:gd name="connsiteY15" fmla="*/ 2266158 h 4777995"/>
                <a:gd name="connsiteX16" fmla="*/ 3509971 w 3523460"/>
                <a:gd name="connsiteY16" fmla="*/ 2162792 h 4777995"/>
                <a:gd name="connsiteX17" fmla="*/ 2778451 w 3523460"/>
                <a:gd name="connsiteY17" fmla="*/ 2942019 h 4777995"/>
                <a:gd name="connsiteX18" fmla="*/ 2118493 w 3523460"/>
                <a:gd name="connsiteY18" fmla="*/ 4007494 h 4777995"/>
                <a:gd name="connsiteX19" fmla="*/ 2126522 w 3523460"/>
                <a:gd name="connsiteY19" fmla="*/ 4522103 h 4777995"/>
                <a:gd name="connsiteX20" fmla="*/ 929256 w 3523460"/>
                <a:gd name="connsiteY20" fmla="*/ 4777995 h 4777995"/>
                <a:gd name="connsiteX0" fmla="*/ 929256 w 3523460"/>
                <a:gd name="connsiteY0" fmla="*/ 4777995 h 4829491"/>
                <a:gd name="connsiteX1" fmla="*/ 870139 w 3523460"/>
                <a:gd name="connsiteY1" fmla="*/ 4094960 h 4829491"/>
                <a:gd name="connsiteX2" fmla="*/ 432816 w 3523460"/>
                <a:gd name="connsiteY2" fmla="*/ 2274110 h 4829491"/>
                <a:gd name="connsiteX3" fmla="*/ 75008 w 3523460"/>
                <a:gd name="connsiteY3" fmla="*/ 970096 h 4829491"/>
                <a:gd name="connsiteX4" fmla="*/ 750867 w 3523460"/>
                <a:gd name="connsiteY4" fmla="*/ 2107132 h 4829491"/>
                <a:gd name="connsiteX5" fmla="*/ 838333 w 3523460"/>
                <a:gd name="connsiteY5" fmla="*/ 2035571 h 4829491"/>
                <a:gd name="connsiteX6" fmla="*/ 711112 w 3523460"/>
                <a:gd name="connsiteY6" fmla="*/ 214722 h 4829491"/>
                <a:gd name="connsiteX7" fmla="*/ 1235897 w 3523460"/>
                <a:gd name="connsiteY7" fmla="*/ 1868593 h 4829491"/>
                <a:gd name="connsiteX8" fmla="*/ 1315411 w 3523460"/>
                <a:gd name="connsiteY8" fmla="*/ 1852690 h 4829491"/>
                <a:gd name="connsiteX9" fmla="*/ 1458534 w 3523460"/>
                <a:gd name="connsiteY9" fmla="*/ 37 h 4829491"/>
                <a:gd name="connsiteX10" fmla="*/ 1728878 w 3523460"/>
                <a:gd name="connsiteY10" fmla="*/ 1828836 h 4829491"/>
                <a:gd name="connsiteX11" fmla="*/ 1816344 w 3523460"/>
                <a:gd name="connsiteY11" fmla="*/ 1868594 h 4829491"/>
                <a:gd name="connsiteX12" fmla="*/ 2492205 w 3523460"/>
                <a:gd name="connsiteY12" fmla="*/ 333992 h 4829491"/>
                <a:gd name="connsiteX13" fmla="*/ 2221860 w 3523460"/>
                <a:gd name="connsiteY13" fmla="*/ 2011718 h 4829491"/>
                <a:gd name="connsiteX14" fmla="*/ 2325227 w 3523460"/>
                <a:gd name="connsiteY14" fmla="*/ 2711432 h 4829491"/>
                <a:gd name="connsiteX15" fmla="*/ 2762549 w 3523460"/>
                <a:gd name="connsiteY15" fmla="*/ 2266158 h 4829491"/>
                <a:gd name="connsiteX16" fmla="*/ 3509971 w 3523460"/>
                <a:gd name="connsiteY16" fmla="*/ 2162792 h 4829491"/>
                <a:gd name="connsiteX17" fmla="*/ 2778451 w 3523460"/>
                <a:gd name="connsiteY17" fmla="*/ 2942019 h 4829491"/>
                <a:gd name="connsiteX18" fmla="*/ 2118493 w 3523460"/>
                <a:gd name="connsiteY18" fmla="*/ 4007494 h 4829491"/>
                <a:gd name="connsiteX19" fmla="*/ 2145734 w 3523460"/>
                <a:gd name="connsiteY19" fmla="*/ 4829491 h 4829491"/>
                <a:gd name="connsiteX20" fmla="*/ 929256 w 3523460"/>
                <a:gd name="connsiteY20" fmla="*/ 4777995 h 482949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4 w 3523460"/>
                <a:gd name="connsiteY19" fmla="*/ 4829491 h 4854841"/>
                <a:gd name="connsiteX20" fmla="*/ 929256 w 3523460"/>
                <a:gd name="connsiteY20" fmla="*/ 4854841 h 485484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5 w 3523460"/>
                <a:gd name="connsiteY19" fmla="*/ 4837820 h 4854841"/>
                <a:gd name="connsiteX20" fmla="*/ 929256 w 3523460"/>
                <a:gd name="connsiteY20" fmla="*/ 4854841 h 4854841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837820">
                  <a:moveTo>
                    <a:pt x="929257" y="4829855"/>
                  </a:moveTo>
                  <a:cubicBezTo>
                    <a:pt x="937409" y="4667798"/>
                    <a:pt x="977884" y="4352057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097672" y="4371359"/>
                    <a:pt x="2108629" y="4596630"/>
                    <a:pt x="2145735" y="4837820"/>
                  </a:cubicBezTo>
                  <a:lnTo>
                    <a:pt x="929257" y="4829855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25783134-436A-4E0E-8D8F-5F239C3EA62A}"/>
                </a:ext>
              </a:extLst>
            </p:cNvPr>
            <p:cNvSpPr/>
            <p:nvPr/>
          </p:nvSpPr>
          <p:spPr>
            <a:xfrm flipH="1">
              <a:off x="1753574" y="4584405"/>
              <a:ext cx="1578802" cy="2018810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3479 w 3523460"/>
                <a:gd name="connsiteY0" fmla="*/ 448726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23479 w 3523460"/>
                <a:gd name="connsiteY20" fmla="*/ 4487266 h 4522103"/>
                <a:gd name="connsiteX0" fmla="*/ 923479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23479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505443">
                  <a:moveTo>
                    <a:pt x="931808" y="4487266"/>
                  </a:moveTo>
                  <a:cubicBezTo>
                    <a:pt x="914969" y="4366857"/>
                    <a:pt x="952895" y="4293750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06001" y="4229757"/>
                    <a:pt x="2081085" y="4264253"/>
                    <a:pt x="2118191" y="4505443"/>
                  </a:cubicBezTo>
                  <a:cubicBezTo>
                    <a:pt x="1725506" y="4488277"/>
                    <a:pt x="1324493" y="4504432"/>
                    <a:pt x="931808" y="4487266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336E6CD0-2A2A-4D7B-91D5-A5CF9F039EC2}"/>
                </a:ext>
              </a:extLst>
            </p:cNvPr>
            <p:cNvSpPr/>
            <p:nvPr/>
          </p:nvSpPr>
          <p:spPr>
            <a:xfrm flipH="1">
              <a:off x="1016436" y="5118688"/>
              <a:ext cx="1578802" cy="1483571"/>
            </a:xfrm>
            <a:custGeom>
              <a:avLst/>
              <a:gdLst/>
              <a:ahLst/>
              <a:cxnLst/>
              <a:rect l="l" t="t" r="r" b="b"/>
              <a:pathLst>
                <a:path w="1224747" h="1150872">
                  <a:moveTo>
                    <a:pt x="506983" y="13"/>
                  </a:moveTo>
                  <a:cubicBezTo>
                    <a:pt x="402878" y="-2751"/>
                    <a:pt x="456313" y="444994"/>
                    <a:pt x="457234" y="643991"/>
                  </a:cubicBezTo>
                  <a:cubicBezTo>
                    <a:pt x="455852" y="711705"/>
                    <a:pt x="431899" y="670247"/>
                    <a:pt x="429595" y="649519"/>
                  </a:cubicBezTo>
                  <a:cubicBezTo>
                    <a:pt x="402417" y="548638"/>
                    <a:pt x="316278" y="64042"/>
                    <a:pt x="247181" y="74637"/>
                  </a:cubicBezTo>
                  <a:cubicBezTo>
                    <a:pt x="148604" y="87535"/>
                    <a:pt x="249024" y="498428"/>
                    <a:pt x="291403" y="707560"/>
                  </a:cubicBezTo>
                  <a:cubicBezTo>
                    <a:pt x="299694" y="731974"/>
                    <a:pt x="274819" y="759151"/>
                    <a:pt x="261000" y="732434"/>
                  </a:cubicBezTo>
                  <a:cubicBezTo>
                    <a:pt x="216778" y="672551"/>
                    <a:pt x="86417" y="322462"/>
                    <a:pt x="26073" y="337203"/>
                  </a:cubicBezTo>
                  <a:cubicBezTo>
                    <a:pt x="-65135" y="394323"/>
                    <a:pt x="108988" y="639385"/>
                    <a:pt x="150446" y="790475"/>
                  </a:cubicBezTo>
                  <a:cubicBezTo>
                    <a:pt x="154996" y="914832"/>
                    <a:pt x="167867" y="1035860"/>
                    <a:pt x="198006" y="1150872"/>
                  </a:cubicBezTo>
                  <a:lnTo>
                    <a:pt x="894045" y="1150872"/>
                  </a:lnTo>
                  <a:lnTo>
                    <a:pt x="965784" y="1022639"/>
                  </a:lnTo>
                  <a:cubicBezTo>
                    <a:pt x="1036722" y="901951"/>
                    <a:pt x="1135300" y="850359"/>
                    <a:pt x="1220058" y="751781"/>
                  </a:cubicBezTo>
                  <a:cubicBezTo>
                    <a:pt x="1257831" y="702953"/>
                    <a:pt x="1057912" y="659653"/>
                    <a:pt x="960256" y="787711"/>
                  </a:cubicBezTo>
                  <a:cubicBezTo>
                    <a:pt x="898530" y="836540"/>
                    <a:pt x="847859" y="890895"/>
                    <a:pt x="808244" y="942487"/>
                  </a:cubicBezTo>
                  <a:lnTo>
                    <a:pt x="772314" y="699269"/>
                  </a:lnTo>
                  <a:cubicBezTo>
                    <a:pt x="804559" y="511326"/>
                    <a:pt x="966705" y="146497"/>
                    <a:pt x="866285" y="116095"/>
                  </a:cubicBezTo>
                  <a:cubicBezTo>
                    <a:pt x="764023" y="83850"/>
                    <a:pt x="714273" y="477239"/>
                    <a:pt x="631357" y="649519"/>
                  </a:cubicBezTo>
                  <a:cubicBezTo>
                    <a:pt x="613392" y="666102"/>
                    <a:pt x="602797" y="666562"/>
                    <a:pt x="600954" y="635699"/>
                  </a:cubicBezTo>
                  <a:cubicBezTo>
                    <a:pt x="593584" y="535740"/>
                    <a:pt x="588518" y="-2752"/>
                    <a:pt x="506983" y="13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8" name="그룹 18">
            <a:extLst>
              <a:ext uri="{FF2B5EF4-FFF2-40B4-BE49-F238E27FC236}">
                <a16:creationId xmlns:a16="http://schemas.microsoft.com/office/drawing/2014/main" id="{FE51F417-9B92-44EC-8C4E-57CBBE1A2BA5}"/>
              </a:ext>
            </a:extLst>
          </p:cNvPr>
          <p:cNvGrpSpPr/>
          <p:nvPr/>
        </p:nvGrpSpPr>
        <p:grpSpPr>
          <a:xfrm rot="10800000">
            <a:off x="2523905" y="0"/>
            <a:ext cx="3710346" cy="2672527"/>
            <a:chOff x="1016436" y="3876641"/>
            <a:chExt cx="3796962" cy="273491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39AE5AC-AC50-4ACB-8F43-7E7833AD1BFD}"/>
                </a:ext>
              </a:extLst>
            </p:cNvPr>
            <p:cNvSpPr/>
            <p:nvPr/>
          </p:nvSpPr>
          <p:spPr>
            <a:xfrm>
              <a:off x="3234596" y="3876641"/>
              <a:ext cx="1578802" cy="273491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7 w 3523460"/>
                <a:gd name="connsiteY0" fmla="*/ 4528242 h 4528242"/>
                <a:gd name="connsiteX1" fmla="*/ 870139 w 3523460"/>
                <a:gd name="connsiteY1" fmla="*/ 4094960 h 4528242"/>
                <a:gd name="connsiteX2" fmla="*/ 432816 w 3523460"/>
                <a:gd name="connsiteY2" fmla="*/ 2274110 h 4528242"/>
                <a:gd name="connsiteX3" fmla="*/ 75008 w 3523460"/>
                <a:gd name="connsiteY3" fmla="*/ 970096 h 4528242"/>
                <a:gd name="connsiteX4" fmla="*/ 750867 w 3523460"/>
                <a:gd name="connsiteY4" fmla="*/ 2107132 h 4528242"/>
                <a:gd name="connsiteX5" fmla="*/ 838333 w 3523460"/>
                <a:gd name="connsiteY5" fmla="*/ 2035571 h 4528242"/>
                <a:gd name="connsiteX6" fmla="*/ 711112 w 3523460"/>
                <a:gd name="connsiteY6" fmla="*/ 214722 h 4528242"/>
                <a:gd name="connsiteX7" fmla="*/ 1235897 w 3523460"/>
                <a:gd name="connsiteY7" fmla="*/ 1868593 h 4528242"/>
                <a:gd name="connsiteX8" fmla="*/ 1315411 w 3523460"/>
                <a:gd name="connsiteY8" fmla="*/ 1852690 h 4528242"/>
                <a:gd name="connsiteX9" fmla="*/ 1458534 w 3523460"/>
                <a:gd name="connsiteY9" fmla="*/ 37 h 4528242"/>
                <a:gd name="connsiteX10" fmla="*/ 1728878 w 3523460"/>
                <a:gd name="connsiteY10" fmla="*/ 1828836 h 4528242"/>
                <a:gd name="connsiteX11" fmla="*/ 1816344 w 3523460"/>
                <a:gd name="connsiteY11" fmla="*/ 1868594 h 4528242"/>
                <a:gd name="connsiteX12" fmla="*/ 2492205 w 3523460"/>
                <a:gd name="connsiteY12" fmla="*/ 333992 h 4528242"/>
                <a:gd name="connsiteX13" fmla="*/ 2221860 w 3523460"/>
                <a:gd name="connsiteY13" fmla="*/ 2011718 h 4528242"/>
                <a:gd name="connsiteX14" fmla="*/ 2325227 w 3523460"/>
                <a:gd name="connsiteY14" fmla="*/ 2711432 h 4528242"/>
                <a:gd name="connsiteX15" fmla="*/ 2762549 w 3523460"/>
                <a:gd name="connsiteY15" fmla="*/ 2266158 h 4528242"/>
                <a:gd name="connsiteX16" fmla="*/ 3509971 w 3523460"/>
                <a:gd name="connsiteY16" fmla="*/ 2162792 h 4528242"/>
                <a:gd name="connsiteX17" fmla="*/ 2778451 w 3523460"/>
                <a:gd name="connsiteY17" fmla="*/ 2942019 h 4528242"/>
                <a:gd name="connsiteX18" fmla="*/ 2118493 w 3523460"/>
                <a:gd name="connsiteY18" fmla="*/ 4007494 h 4528242"/>
                <a:gd name="connsiteX19" fmla="*/ 2126522 w 3523460"/>
                <a:gd name="connsiteY19" fmla="*/ 4522103 h 4528242"/>
                <a:gd name="connsiteX20" fmla="*/ 948467 w 3523460"/>
                <a:gd name="connsiteY20" fmla="*/ 4528242 h 4528242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126522 w 3523460"/>
                <a:gd name="connsiteY19" fmla="*/ 4522103 h 6103601"/>
                <a:gd name="connsiteX20" fmla="*/ 948467 w 3523460"/>
                <a:gd name="connsiteY20" fmla="*/ 6103601 h 6103601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357064 w 3523460"/>
                <a:gd name="connsiteY19" fmla="*/ 6059037 h 6103601"/>
                <a:gd name="connsiteX20" fmla="*/ 948467 w 3523460"/>
                <a:gd name="connsiteY20" fmla="*/ 6103601 h 61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103601">
                  <a:moveTo>
                    <a:pt x="948467" y="6103601"/>
                  </a:moveTo>
                  <a:cubicBezTo>
                    <a:pt x="873324" y="5891568"/>
                    <a:pt x="1019530" y="4410362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19958" y="5817847"/>
                    <a:pt x="2357064" y="6059037"/>
                  </a:cubicBezTo>
                  <a:lnTo>
                    <a:pt x="948467" y="6103601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24DCAB58-0182-4DAF-AB32-DC1DCA27B66F}"/>
                </a:ext>
              </a:extLst>
            </p:cNvPr>
            <p:cNvSpPr/>
            <p:nvPr/>
          </p:nvSpPr>
          <p:spPr>
            <a:xfrm>
              <a:off x="2635903" y="4429817"/>
              <a:ext cx="1578802" cy="2167742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9256 w 3523460"/>
                <a:gd name="connsiteY0" fmla="*/ 4777995 h 4777995"/>
                <a:gd name="connsiteX1" fmla="*/ 870139 w 3523460"/>
                <a:gd name="connsiteY1" fmla="*/ 4094960 h 4777995"/>
                <a:gd name="connsiteX2" fmla="*/ 432816 w 3523460"/>
                <a:gd name="connsiteY2" fmla="*/ 2274110 h 4777995"/>
                <a:gd name="connsiteX3" fmla="*/ 75008 w 3523460"/>
                <a:gd name="connsiteY3" fmla="*/ 970096 h 4777995"/>
                <a:gd name="connsiteX4" fmla="*/ 750867 w 3523460"/>
                <a:gd name="connsiteY4" fmla="*/ 2107132 h 4777995"/>
                <a:gd name="connsiteX5" fmla="*/ 838333 w 3523460"/>
                <a:gd name="connsiteY5" fmla="*/ 2035571 h 4777995"/>
                <a:gd name="connsiteX6" fmla="*/ 711112 w 3523460"/>
                <a:gd name="connsiteY6" fmla="*/ 214722 h 4777995"/>
                <a:gd name="connsiteX7" fmla="*/ 1235897 w 3523460"/>
                <a:gd name="connsiteY7" fmla="*/ 1868593 h 4777995"/>
                <a:gd name="connsiteX8" fmla="*/ 1315411 w 3523460"/>
                <a:gd name="connsiteY8" fmla="*/ 1852690 h 4777995"/>
                <a:gd name="connsiteX9" fmla="*/ 1458534 w 3523460"/>
                <a:gd name="connsiteY9" fmla="*/ 37 h 4777995"/>
                <a:gd name="connsiteX10" fmla="*/ 1728878 w 3523460"/>
                <a:gd name="connsiteY10" fmla="*/ 1828836 h 4777995"/>
                <a:gd name="connsiteX11" fmla="*/ 1816344 w 3523460"/>
                <a:gd name="connsiteY11" fmla="*/ 1868594 h 4777995"/>
                <a:gd name="connsiteX12" fmla="*/ 2492205 w 3523460"/>
                <a:gd name="connsiteY12" fmla="*/ 333992 h 4777995"/>
                <a:gd name="connsiteX13" fmla="*/ 2221860 w 3523460"/>
                <a:gd name="connsiteY13" fmla="*/ 2011718 h 4777995"/>
                <a:gd name="connsiteX14" fmla="*/ 2325227 w 3523460"/>
                <a:gd name="connsiteY14" fmla="*/ 2711432 h 4777995"/>
                <a:gd name="connsiteX15" fmla="*/ 2762549 w 3523460"/>
                <a:gd name="connsiteY15" fmla="*/ 2266158 h 4777995"/>
                <a:gd name="connsiteX16" fmla="*/ 3509971 w 3523460"/>
                <a:gd name="connsiteY16" fmla="*/ 2162792 h 4777995"/>
                <a:gd name="connsiteX17" fmla="*/ 2778451 w 3523460"/>
                <a:gd name="connsiteY17" fmla="*/ 2942019 h 4777995"/>
                <a:gd name="connsiteX18" fmla="*/ 2118493 w 3523460"/>
                <a:gd name="connsiteY18" fmla="*/ 4007494 h 4777995"/>
                <a:gd name="connsiteX19" fmla="*/ 2126522 w 3523460"/>
                <a:gd name="connsiteY19" fmla="*/ 4522103 h 4777995"/>
                <a:gd name="connsiteX20" fmla="*/ 929256 w 3523460"/>
                <a:gd name="connsiteY20" fmla="*/ 4777995 h 4777995"/>
                <a:gd name="connsiteX0" fmla="*/ 929256 w 3523460"/>
                <a:gd name="connsiteY0" fmla="*/ 4777995 h 4829491"/>
                <a:gd name="connsiteX1" fmla="*/ 870139 w 3523460"/>
                <a:gd name="connsiteY1" fmla="*/ 4094960 h 4829491"/>
                <a:gd name="connsiteX2" fmla="*/ 432816 w 3523460"/>
                <a:gd name="connsiteY2" fmla="*/ 2274110 h 4829491"/>
                <a:gd name="connsiteX3" fmla="*/ 75008 w 3523460"/>
                <a:gd name="connsiteY3" fmla="*/ 970096 h 4829491"/>
                <a:gd name="connsiteX4" fmla="*/ 750867 w 3523460"/>
                <a:gd name="connsiteY4" fmla="*/ 2107132 h 4829491"/>
                <a:gd name="connsiteX5" fmla="*/ 838333 w 3523460"/>
                <a:gd name="connsiteY5" fmla="*/ 2035571 h 4829491"/>
                <a:gd name="connsiteX6" fmla="*/ 711112 w 3523460"/>
                <a:gd name="connsiteY6" fmla="*/ 214722 h 4829491"/>
                <a:gd name="connsiteX7" fmla="*/ 1235897 w 3523460"/>
                <a:gd name="connsiteY7" fmla="*/ 1868593 h 4829491"/>
                <a:gd name="connsiteX8" fmla="*/ 1315411 w 3523460"/>
                <a:gd name="connsiteY8" fmla="*/ 1852690 h 4829491"/>
                <a:gd name="connsiteX9" fmla="*/ 1458534 w 3523460"/>
                <a:gd name="connsiteY9" fmla="*/ 37 h 4829491"/>
                <a:gd name="connsiteX10" fmla="*/ 1728878 w 3523460"/>
                <a:gd name="connsiteY10" fmla="*/ 1828836 h 4829491"/>
                <a:gd name="connsiteX11" fmla="*/ 1816344 w 3523460"/>
                <a:gd name="connsiteY11" fmla="*/ 1868594 h 4829491"/>
                <a:gd name="connsiteX12" fmla="*/ 2492205 w 3523460"/>
                <a:gd name="connsiteY12" fmla="*/ 333992 h 4829491"/>
                <a:gd name="connsiteX13" fmla="*/ 2221860 w 3523460"/>
                <a:gd name="connsiteY13" fmla="*/ 2011718 h 4829491"/>
                <a:gd name="connsiteX14" fmla="*/ 2325227 w 3523460"/>
                <a:gd name="connsiteY14" fmla="*/ 2711432 h 4829491"/>
                <a:gd name="connsiteX15" fmla="*/ 2762549 w 3523460"/>
                <a:gd name="connsiteY15" fmla="*/ 2266158 h 4829491"/>
                <a:gd name="connsiteX16" fmla="*/ 3509971 w 3523460"/>
                <a:gd name="connsiteY16" fmla="*/ 2162792 h 4829491"/>
                <a:gd name="connsiteX17" fmla="*/ 2778451 w 3523460"/>
                <a:gd name="connsiteY17" fmla="*/ 2942019 h 4829491"/>
                <a:gd name="connsiteX18" fmla="*/ 2118493 w 3523460"/>
                <a:gd name="connsiteY18" fmla="*/ 4007494 h 4829491"/>
                <a:gd name="connsiteX19" fmla="*/ 2145734 w 3523460"/>
                <a:gd name="connsiteY19" fmla="*/ 4829491 h 4829491"/>
                <a:gd name="connsiteX20" fmla="*/ 929256 w 3523460"/>
                <a:gd name="connsiteY20" fmla="*/ 4777995 h 482949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4 w 3523460"/>
                <a:gd name="connsiteY19" fmla="*/ 4829491 h 4854841"/>
                <a:gd name="connsiteX20" fmla="*/ 929256 w 3523460"/>
                <a:gd name="connsiteY20" fmla="*/ 4854841 h 485484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5 w 3523460"/>
                <a:gd name="connsiteY19" fmla="*/ 4837820 h 4854841"/>
                <a:gd name="connsiteX20" fmla="*/ 929256 w 3523460"/>
                <a:gd name="connsiteY20" fmla="*/ 4854841 h 4854841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837820">
                  <a:moveTo>
                    <a:pt x="929257" y="4829855"/>
                  </a:moveTo>
                  <a:cubicBezTo>
                    <a:pt x="937409" y="4667798"/>
                    <a:pt x="977884" y="4352057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097672" y="4371359"/>
                    <a:pt x="2108629" y="4596630"/>
                    <a:pt x="2145735" y="4837820"/>
                  </a:cubicBezTo>
                  <a:lnTo>
                    <a:pt x="929257" y="4829855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FBFA6E2-A202-450F-A1CD-86C1C0D89A76}"/>
                </a:ext>
              </a:extLst>
            </p:cNvPr>
            <p:cNvSpPr/>
            <p:nvPr/>
          </p:nvSpPr>
          <p:spPr>
            <a:xfrm flipH="1">
              <a:off x="1753574" y="4584405"/>
              <a:ext cx="1578802" cy="2018810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3479 w 3523460"/>
                <a:gd name="connsiteY0" fmla="*/ 448726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23479 w 3523460"/>
                <a:gd name="connsiteY20" fmla="*/ 4487266 h 4522103"/>
                <a:gd name="connsiteX0" fmla="*/ 923479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23479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505443">
                  <a:moveTo>
                    <a:pt x="931808" y="4487266"/>
                  </a:moveTo>
                  <a:cubicBezTo>
                    <a:pt x="914969" y="4366857"/>
                    <a:pt x="952895" y="4293750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06001" y="4229757"/>
                    <a:pt x="2081085" y="4264253"/>
                    <a:pt x="2118191" y="4505443"/>
                  </a:cubicBezTo>
                  <a:cubicBezTo>
                    <a:pt x="1725506" y="4488277"/>
                    <a:pt x="1324493" y="4504432"/>
                    <a:pt x="931808" y="4487266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FEBF55C-F838-457D-A3BB-1F2870C72AF9}"/>
                </a:ext>
              </a:extLst>
            </p:cNvPr>
            <p:cNvSpPr/>
            <p:nvPr/>
          </p:nvSpPr>
          <p:spPr>
            <a:xfrm flipH="1">
              <a:off x="1016436" y="5118688"/>
              <a:ext cx="1578802" cy="1483571"/>
            </a:xfrm>
            <a:custGeom>
              <a:avLst/>
              <a:gdLst/>
              <a:ahLst/>
              <a:cxnLst/>
              <a:rect l="l" t="t" r="r" b="b"/>
              <a:pathLst>
                <a:path w="1224747" h="1150872">
                  <a:moveTo>
                    <a:pt x="506983" y="13"/>
                  </a:moveTo>
                  <a:cubicBezTo>
                    <a:pt x="402878" y="-2751"/>
                    <a:pt x="456313" y="444994"/>
                    <a:pt x="457234" y="643991"/>
                  </a:cubicBezTo>
                  <a:cubicBezTo>
                    <a:pt x="455852" y="711705"/>
                    <a:pt x="431899" y="670247"/>
                    <a:pt x="429595" y="649519"/>
                  </a:cubicBezTo>
                  <a:cubicBezTo>
                    <a:pt x="402417" y="548638"/>
                    <a:pt x="316278" y="64042"/>
                    <a:pt x="247181" y="74637"/>
                  </a:cubicBezTo>
                  <a:cubicBezTo>
                    <a:pt x="148604" y="87535"/>
                    <a:pt x="249024" y="498428"/>
                    <a:pt x="291403" y="707560"/>
                  </a:cubicBezTo>
                  <a:cubicBezTo>
                    <a:pt x="299694" y="731974"/>
                    <a:pt x="274819" y="759151"/>
                    <a:pt x="261000" y="732434"/>
                  </a:cubicBezTo>
                  <a:cubicBezTo>
                    <a:pt x="216778" y="672551"/>
                    <a:pt x="86417" y="322462"/>
                    <a:pt x="26073" y="337203"/>
                  </a:cubicBezTo>
                  <a:cubicBezTo>
                    <a:pt x="-65135" y="394323"/>
                    <a:pt x="108988" y="639385"/>
                    <a:pt x="150446" y="790475"/>
                  </a:cubicBezTo>
                  <a:cubicBezTo>
                    <a:pt x="154996" y="914832"/>
                    <a:pt x="167867" y="1035860"/>
                    <a:pt x="198006" y="1150872"/>
                  </a:cubicBezTo>
                  <a:lnTo>
                    <a:pt x="894045" y="1150872"/>
                  </a:lnTo>
                  <a:lnTo>
                    <a:pt x="965784" y="1022639"/>
                  </a:lnTo>
                  <a:cubicBezTo>
                    <a:pt x="1036722" y="901951"/>
                    <a:pt x="1135300" y="850359"/>
                    <a:pt x="1220058" y="751781"/>
                  </a:cubicBezTo>
                  <a:cubicBezTo>
                    <a:pt x="1257831" y="702953"/>
                    <a:pt x="1057912" y="659653"/>
                    <a:pt x="960256" y="787711"/>
                  </a:cubicBezTo>
                  <a:cubicBezTo>
                    <a:pt x="898530" y="836540"/>
                    <a:pt x="847859" y="890895"/>
                    <a:pt x="808244" y="942487"/>
                  </a:cubicBezTo>
                  <a:lnTo>
                    <a:pt x="772314" y="699269"/>
                  </a:lnTo>
                  <a:cubicBezTo>
                    <a:pt x="804559" y="511326"/>
                    <a:pt x="966705" y="146497"/>
                    <a:pt x="866285" y="116095"/>
                  </a:cubicBezTo>
                  <a:cubicBezTo>
                    <a:pt x="764023" y="83850"/>
                    <a:pt x="714273" y="477239"/>
                    <a:pt x="631357" y="649519"/>
                  </a:cubicBezTo>
                  <a:cubicBezTo>
                    <a:pt x="613392" y="666102"/>
                    <a:pt x="602797" y="666562"/>
                    <a:pt x="600954" y="635699"/>
                  </a:cubicBezTo>
                  <a:cubicBezTo>
                    <a:pt x="593584" y="535740"/>
                    <a:pt x="588518" y="-2752"/>
                    <a:pt x="506983" y="13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3" name="Freeform 2">
            <a:extLst>
              <a:ext uri="{FF2B5EF4-FFF2-40B4-BE49-F238E27FC236}">
                <a16:creationId xmlns:a16="http://schemas.microsoft.com/office/drawing/2014/main" id="{24EAF420-F53C-46CE-9EB8-224DFBAED09F}"/>
              </a:ext>
            </a:extLst>
          </p:cNvPr>
          <p:cNvSpPr/>
          <p:nvPr/>
        </p:nvSpPr>
        <p:spPr>
          <a:xfrm rot="10800000">
            <a:off x="4999303" y="0"/>
            <a:ext cx="2016176" cy="3675650"/>
          </a:xfrm>
          <a:custGeom>
            <a:avLst/>
            <a:gdLst>
              <a:gd name="connsiteX0" fmla="*/ 811033 w 3490622"/>
              <a:gd name="connsiteY0" fmla="*/ 4778734 h 4778734"/>
              <a:gd name="connsiteX1" fmla="*/ 803081 w 3490622"/>
              <a:gd name="connsiteY1" fmla="*/ 4341412 h 4778734"/>
              <a:gd name="connsiteX2" fmla="*/ 437321 w 3490622"/>
              <a:gd name="connsiteY2" fmla="*/ 2313830 h 4778734"/>
              <a:gd name="connsiteX3" fmla="*/ 0 w 3490622"/>
              <a:gd name="connsiteY3" fmla="*/ 938254 h 4778734"/>
              <a:gd name="connsiteX4" fmla="*/ 747422 w 3490622"/>
              <a:gd name="connsiteY4" fmla="*/ 2019631 h 4778734"/>
              <a:gd name="connsiteX5" fmla="*/ 667909 w 3490622"/>
              <a:gd name="connsiteY5" fmla="*/ 182880 h 4778734"/>
              <a:gd name="connsiteX6" fmla="*/ 1264257 w 3490622"/>
              <a:gd name="connsiteY6" fmla="*/ 1804946 h 4778734"/>
              <a:gd name="connsiteX7" fmla="*/ 1407380 w 3490622"/>
              <a:gd name="connsiteY7" fmla="*/ 0 h 4778734"/>
              <a:gd name="connsiteX8" fmla="*/ 1757238 w 3490622"/>
              <a:gd name="connsiteY8" fmla="*/ 1868557 h 4778734"/>
              <a:gd name="connsiteX9" fmla="*/ 2456953 w 3490622"/>
              <a:gd name="connsiteY9" fmla="*/ 333955 h 4778734"/>
              <a:gd name="connsiteX10" fmla="*/ 2194560 w 3490622"/>
              <a:gd name="connsiteY10" fmla="*/ 2003729 h 4778734"/>
              <a:gd name="connsiteX11" fmla="*/ 2305878 w 3490622"/>
              <a:gd name="connsiteY11" fmla="*/ 2759103 h 4778734"/>
              <a:gd name="connsiteX12" fmla="*/ 2623930 w 3490622"/>
              <a:gd name="connsiteY12" fmla="*/ 2361537 h 4778734"/>
              <a:gd name="connsiteX13" fmla="*/ 3490622 w 3490622"/>
              <a:gd name="connsiteY13" fmla="*/ 2210463 h 4778734"/>
              <a:gd name="connsiteX14" fmla="*/ 2759102 w 3490622"/>
              <a:gd name="connsiteY14" fmla="*/ 2989690 h 4778734"/>
              <a:gd name="connsiteX15" fmla="*/ 2051436 w 3490622"/>
              <a:gd name="connsiteY15" fmla="*/ 4007457 h 4778734"/>
              <a:gd name="connsiteX16" fmla="*/ 2210462 w 3490622"/>
              <a:gd name="connsiteY16" fmla="*/ 4778734 h 4778734"/>
              <a:gd name="connsiteX17" fmla="*/ 811033 w 3490622"/>
              <a:gd name="connsiteY17" fmla="*/ 4778734 h 4778734"/>
              <a:gd name="connsiteX0" fmla="*/ 755374 w 3434963"/>
              <a:gd name="connsiteY0" fmla="*/ 4778734 h 4778734"/>
              <a:gd name="connsiteX1" fmla="*/ 747422 w 3434963"/>
              <a:gd name="connsiteY1" fmla="*/ 4341412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87179 w 3434963"/>
              <a:gd name="connsiteY1" fmla="*/ 426985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87179 w 3434963"/>
              <a:gd name="connsiteY1" fmla="*/ 426985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87179 w 3434963"/>
              <a:gd name="connsiteY1" fmla="*/ 426985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1995777 w 3434963"/>
              <a:gd name="connsiteY15" fmla="*/ 4007457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34963"/>
              <a:gd name="connsiteY0" fmla="*/ 4778734 h 4778734"/>
              <a:gd name="connsiteX1" fmla="*/ 795131 w 3434963"/>
              <a:gd name="connsiteY1" fmla="*/ 4142631 h 4778734"/>
              <a:gd name="connsiteX2" fmla="*/ 381662 w 3434963"/>
              <a:gd name="connsiteY2" fmla="*/ 2313830 h 4778734"/>
              <a:gd name="connsiteX3" fmla="*/ 0 w 3434963"/>
              <a:gd name="connsiteY3" fmla="*/ 1017767 h 4778734"/>
              <a:gd name="connsiteX4" fmla="*/ 691763 w 3434963"/>
              <a:gd name="connsiteY4" fmla="*/ 2019631 h 4778734"/>
              <a:gd name="connsiteX5" fmla="*/ 612250 w 3434963"/>
              <a:gd name="connsiteY5" fmla="*/ 182880 h 4778734"/>
              <a:gd name="connsiteX6" fmla="*/ 1208598 w 3434963"/>
              <a:gd name="connsiteY6" fmla="*/ 1804946 h 4778734"/>
              <a:gd name="connsiteX7" fmla="*/ 1351721 w 3434963"/>
              <a:gd name="connsiteY7" fmla="*/ 0 h 4778734"/>
              <a:gd name="connsiteX8" fmla="*/ 1701579 w 3434963"/>
              <a:gd name="connsiteY8" fmla="*/ 1868557 h 4778734"/>
              <a:gd name="connsiteX9" fmla="*/ 2401294 w 3434963"/>
              <a:gd name="connsiteY9" fmla="*/ 333955 h 4778734"/>
              <a:gd name="connsiteX10" fmla="*/ 2138901 w 3434963"/>
              <a:gd name="connsiteY10" fmla="*/ 2003729 h 4778734"/>
              <a:gd name="connsiteX11" fmla="*/ 2250219 w 3434963"/>
              <a:gd name="connsiteY11" fmla="*/ 2759103 h 4778734"/>
              <a:gd name="connsiteX12" fmla="*/ 2568271 w 3434963"/>
              <a:gd name="connsiteY12" fmla="*/ 2361537 h 4778734"/>
              <a:gd name="connsiteX13" fmla="*/ 3434963 w 3434963"/>
              <a:gd name="connsiteY13" fmla="*/ 2210463 h 4778734"/>
              <a:gd name="connsiteX14" fmla="*/ 2703443 w 3434963"/>
              <a:gd name="connsiteY14" fmla="*/ 2989690 h 4778734"/>
              <a:gd name="connsiteX15" fmla="*/ 2043485 w 3434963"/>
              <a:gd name="connsiteY15" fmla="*/ 4055165 h 4778734"/>
              <a:gd name="connsiteX16" fmla="*/ 2154803 w 3434963"/>
              <a:gd name="connsiteY16" fmla="*/ 4778734 h 4778734"/>
              <a:gd name="connsiteX17" fmla="*/ 755374 w 3434963"/>
              <a:gd name="connsiteY17" fmla="*/ 4778734 h 4778734"/>
              <a:gd name="connsiteX0" fmla="*/ 755374 w 3446514"/>
              <a:gd name="connsiteY0" fmla="*/ 4778734 h 4778734"/>
              <a:gd name="connsiteX1" fmla="*/ 795131 w 3446514"/>
              <a:gd name="connsiteY1" fmla="*/ 4142631 h 4778734"/>
              <a:gd name="connsiteX2" fmla="*/ 381662 w 3446514"/>
              <a:gd name="connsiteY2" fmla="*/ 2313830 h 4778734"/>
              <a:gd name="connsiteX3" fmla="*/ 0 w 3446514"/>
              <a:gd name="connsiteY3" fmla="*/ 1017767 h 4778734"/>
              <a:gd name="connsiteX4" fmla="*/ 691763 w 3446514"/>
              <a:gd name="connsiteY4" fmla="*/ 2019631 h 4778734"/>
              <a:gd name="connsiteX5" fmla="*/ 612250 w 3446514"/>
              <a:gd name="connsiteY5" fmla="*/ 182880 h 4778734"/>
              <a:gd name="connsiteX6" fmla="*/ 1208598 w 3446514"/>
              <a:gd name="connsiteY6" fmla="*/ 1804946 h 4778734"/>
              <a:gd name="connsiteX7" fmla="*/ 1351721 w 3446514"/>
              <a:gd name="connsiteY7" fmla="*/ 0 h 4778734"/>
              <a:gd name="connsiteX8" fmla="*/ 1701579 w 3446514"/>
              <a:gd name="connsiteY8" fmla="*/ 1868557 h 4778734"/>
              <a:gd name="connsiteX9" fmla="*/ 2401294 w 3446514"/>
              <a:gd name="connsiteY9" fmla="*/ 333955 h 4778734"/>
              <a:gd name="connsiteX10" fmla="*/ 2138901 w 3446514"/>
              <a:gd name="connsiteY10" fmla="*/ 2003729 h 4778734"/>
              <a:gd name="connsiteX11" fmla="*/ 2250219 w 3446514"/>
              <a:gd name="connsiteY11" fmla="*/ 2759103 h 4778734"/>
              <a:gd name="connsiteX12" fmla="*/ 2568271 w 3446514"/>
              <a:gd name="connsiteY12" fmla="*/ 2361537 h 4778734"/>
              <a:gd name="connsiteX13" fmla="*/ 3434963 w 3446514"/>
              <a:gd name="connsiteY13" fmla="*/ 2210463 h 4778734"/>
              <a:gd name="connsiteX14" fmla="*/ 2703443 w 3446514"/>
              <a:gd name="connsiteY14" fmla="*/ 2989690 h 4778734"/>
              <a:gd name="connsiteX15" fmla="*/ 2043485 w 3446514"/>
              <a:gd name="connsiteY15" fmla="*/ 4055165 h 4778734"/>
              <a:gd name="connsiteX16" fmla="*/ 2154803 w 3446514"/>
              <a:gd name="connsiteY16" fmla="*/ 4778734 h 4778734"/>
              <a:gd name="connsiteX17" fmla="*/ 755374 w 3446514"/>
              <a:gd name="connsiteY17" fmla="*/ 4778734 h 4778734"/>
              <a:gd name="connsiteX0" fmla="*/ 755374 w 3448610"/>
              <a:gd name="connsiteY0" fmla="*/ 4778734 h 4778734"/>
              <a:gd name="connsiteX1" fmla="*/ 795131 w 3448610"/>
              <a:gd name="connsiteY1" fmla="*/ 4142631 h 4778734"/>
              <a:gd name="connsiteX2" fmla="*/ 381662 w 3448610"/>
              <a:gd name="connsiteY2" fmla="*/ 2313830 h 4778734"/>
              <a:gd name="connsiteX3" fmla="*/ 0 w 3448610"/>
              <a:gd name="connsiteY3" fmla="*/ 1017767 h 4778734"/>
              <a:gd name="connsiteX4" fmla="*/ 691763 w 3448610"/>
              <a:gd name="connsiteY4" fmla="*/ 2019631 h 4778734"/>
              <a:gd name="connsiteX5" fmla="*/ 612250 w 3448610"/>
              <a:gd name="connsiteY5" fmla="*/ 182880 h 4778734"/>
              <a:gd name="connsiteX6" fmla="*/ 1208598 w 3448610"/>
              <a:gd name="connsiteY6" fmla="*/ 1804946 h 4778734"/>
              <a:gd name="connsiteX7" fmla="*/ 1351721 w 3448610"/>
              <a:gd name="connsiteY7" fmla="*/ 0 h 4778734"/>
              <a:gd name="connsiteX8" fmla="*/ 1701579 w 3448610"/>
              <a:gd name="connsiteY8" fmla="*/ 1868557 h 4778734"/>
              <a:gd name="connsiteX9" fmla="*/ 2401294 w 3448610"/>
              <a:gd name="connsiteY9" fmla="*/ 333955 h 4778734"/>
              <a:gd name="connsiteX10" fmla="*/ 2138901 w 3448610"/>
              <a:gd name="connsiteY10" fmla="*/ 2003729 h 4778734"/>
              <a:gd name="connsiteX11" fmla="*/ 2250219 w 3448610"/>
              <a:gd name="connsiteY11" fmla="*/ 2759103 h 4778734"/>
              <a:gd name="connsiteX12" fmla="*/ 2687541 w 3448610"/>
              <a:gd name="connsiteY12" fmla="*/ 2313829 h 4778734"/>
              <a:gd name="connsiteX13" fmla="*/ 3434963 w 3448610"/>
              <a:gd name="connsiteY13" fmla="*/ 2210463 h 4778734"/>
              <a:gd name="connsiteX14" fmla="*/ 2703443 w 3448610"/>
              <a:gd name="connsiteY14" fmla="*/ 2989690 h 4778734"/>
              <a:gd name="connsiteX15" fmla="*/ 2043485 w 3448610"/>
              <a:gd name="connsiteY15" fmla="*/ 4055165 h 4778734"/>
              <a:gd name="connsiteX16" fmla="*/ 2154803 w 3448610"/>
              <a:gd name="connsiteY16" fmla="*/ 4778734 h 4778734"/>
              <a:gd name="connsiteX17" fmla="*/ 755374 w 3448610"/>
              <a:gd name="connsiteY17" fmla="*/ 4778734 h 4778734"/>
              <a:gd name="connsiteX0" fmla="*/ 755374 w 3448452"/>
              <a:gd name="connsiteY0" fmla="*/ 4778734 h 4778734"/>
              <a:gd name="connsiteX1" fmla="*/ 795131 w 3448452"/>
              <a:gd name="connsiteY1" fmla="*/ 4142631 h 4778734"/>
              <a:gd name="connsiteX2" fmla="*/ 381662 w 3448452"/>
              <a:gd name="connsiteY2" fmla="*/ 2313830 h 4778734"/>
              <a:gd name="connsiteX3" fmla="*/ 0 w 3448452"/>
              <a:gd name="connsiteY3" fmla="*/ 1017767 h 4778734"/>
              <a:gd name="connsiteX4" fmla="*/ 691763 w 3448452"/>
              <a:gd name="connsiteY4" fmla="*/ 2019631 h 4778734"/>
              <a:gd name="connsiteX5" fmla="*/ 612250 w 3448452"/>
              <a:gd name="connsiteY5" fmla="*/ 182880 h 4778734"/>
              <a:gd name="connsiteX6" fmla="*/ 1208598 w 3448452"/>
              <a:gd name="connsiteY6" fmla="*/ 1804946 h 4778734"/>
              <a:gd name="connsiteX7" fmla="*/ 1351721 w 3448452"/>
              <a:gd name="connsiteY7" fmla="*/ 0 h 4778734"/>
              <a:gd name="connsiteX8" fmla="*/ 1701579 w 3448452"/>
              <a:gd name="connsiteY8" fmla="*/ 1868557 h 4778734"/>
              <a:gd name="connsiteX9" fmla="*/ 2401294 w 3448452"/>
              <a:gd name="connsiteY9" fmla="*/ 333955 h 4778734"/>
              <a:gd name="connsiteX10" fmla="*/ 2138901 w 3448452"/>
              <a:gd name="connsiteY10" fmla="*/ 2003729 h 4778734"/>
              <a:gd name="connsiteX11" fmla="*/ 2250219 w 3448452"/>
              <a:gd name="connsiteY11" fmla="*/ 2759103 h 4778734"/>
              <a:gd name="connsiteX12" fmla="*/ 2687541 w 3448452"/>
              <a:gd name="connsiteY12" fmla="*/ 2313829 h 4778734"/>
              <a:gd name="connsiteX13" fmla="*/ 3434963 w 3448452"/>
              <a:gd name="connsiteY13" fmla="*/ 2210463 h 4778734"/>
              <a:gd name="connsiteX14" fmla="*/ 2703443 w 3448452"/>
              <a:gd name="connsiteY14" fmla="*/ 2989690 h 4778734"/>
              <a:gd name="connsiteX15" fmla="*/ 2043485 w 3448452"/>
              <a:gd name="connsiteY15" fmla="*/ 4055165 h 4778734"/>
              <a:gd name="connsiteX16" fmla="*/ 2154803 w 3448452"/>
              <a:gd name="connsiteY16" fmla="*/ 4778734 h 4778734"/>
              <a:gd name="connsiteX17" fmla="*/ 755374 w 3448452"/>
              <a:gd name="connsiteY17" fmla="*/ 4778734 h 4778734"/>
              <a:gd name="connsiteX0" fmla="*/ 755374 w 3448452"/>
              <a:gd name="connsiteY0" fmla="*/ 4778734 h 4778734"/>
              <a:gd name="connsiteX1" fmla="*/ 795131 w 3448452"/>
              <a:gd name="connsiteY1" fmla="*/ 4142631 h 4778734"/>
              <a:gd name="connsiteX2" fmla="*/ 381662 w 3448452"/>
              <a:gd name="connsiteY2" fmla="*/ 2313830 h 4778734"/>
              <a:gd name="connsiteX3" fmla="*/ 0 w 3448452"/>
              <a:gd name="connsiteY3" fmla="*/ 1017767 h 4778734"/>
              <a:gd name="connsiteX4" fmla="*/ 691763 w 3448452"/>
              <a:gd name="connsiteY4" fmla="*/ 2019631 h 4778734"/>
              <a:gd name="connsiteX5" fmla="*/ 612250 w 3448452"/>
              <a:gd name="connsiteY5" fmla="*/ 182880 h 4778734"/>
              <a:gd name="connsiteX6" fmla="*/ 1208598 w 3448452"/>
              <a:gd name="connsiteY6" fmla="*/ 1804946 h 4778734"/>
              <a:gd name="connsiteX7" fmla="*/ 1351721 w 3448452"/>
              <a:gd name="connsiteY7" fmla="*/ 0 h 4778734"/>
              <a:gd name="connsiteX8" fmla="*/ 1701579 w 3448452"/>
              <a:gd name="connsiteY8" fmla="*/ 1868557 h 4778734"/>
              <a:gd name="connsiteX9" fmla="*/ 2401294 w 3448452"/>
              <a:gd name="connsiteY9" fmla="*/ 333955 h 4778734"/>
              <a:gd name="connsiteX10" fmla="*/ 2138901 w 3448452"/>
              <a:gd name="connsiteY10" fmla="*/ 2003729 h 4778734"/>
              <a:gd name="connsiteX11" fmla="*/ 2250219 w 3448452"/>
              <a:gd name="connsiteY11" fmla="*/ 2759103 h 4778734"/>
              <a:gd name="connsiteX12" fmla="*/ 2687541 w 3448452"/>
              <a:gd name="connsiteY12" fmla="*/ 2313829 h 4778734"/>
              <a:gd name="connsiteX13" fmla="*/ 3434963 w 3448452"/>
              <a:gd name="connsiteY13" fmla="*/ 2210463 h 4778734"/>
              <a:gd name="connsiteX14" fmla="*/ 2703443 w 3448452"/>
              <a:gd name="connsiteY14" fmla="*/ 2989690 h 4778734"/>
              <a:gd name="connsiteX15" fmla="*/ 2043485 w 3448452"/>
              <a:gd name="connsiteY15" fmla="*/ 4055165 h 4778734"/>
              <a:gd name="connsiteX16" fmla="*/ 2154803 w 3448452"/>
              <a:gd name="connsiteY16" fmla="*/ 4778734 h 4778734"/>
              <a:gd name="connsiteX17" fmla="*/ 755374 w 3448452"/>
              <a:gd name="connsiteY17" fmla="*/ 4778734 h 4778734"/>
              <a:gd name="connsiteX0" fmla="*/ 755374 w 3448452"/>
              <a:gd name="connsiteY0" fmla="*/ 4778734 h 4778734"/>
              <a:gd name="connsiteX1" fmla="*/ 795131 w 3448452"/>
              <a:gd name="connsiteY1" fmla="*/ 4142631 h 4778734"/>
              <a:gd name="connsiteX2" fmla="*/ 381662 w 3448452"/>
              <a:gd name="connsiteY2" fmla="*/ 2313830 h 4778734"/>
              <a:gd name="connsiteX3" fmla="*/ 0 w 3448452"/>
              <a:gd name="connsiteY3" fmla="*/ 1017767 h 4778734"/>
              <a:gd name="connsiteX4" fmla="*/ 691763 w 3448452"/>
              <a:gd name="connsiteY4" fmla="*/ 2019631 h 4778734"/>
              <a:gd name="connsiteX5" fmla="*/ 612250 w 3448452"/>
              <a:gd name="connsiteY5" fmla="*/ 182880 h 4778734"/>
              <a:gd name="connsiteX6" fmla="*/ 1208598 w 3448452"/>
              <a:gd name="connsiteY6" fmla="*/ 1804946 h 4778734"/>
              <a:gd name="connsiteX7" fmla="*/ 1351721 w 3448452"/>
              <a:gd name="connsiteY7" fmla="*/ 0 h 4778734"/>
              <a:gd name="connsiteX8" fmla="*/ 1701579 w 3448452"/>
              <a:gd name="connsiteY8" fmla="*/ 1868557 h 4778734"/>
              <a:gd name="connsiteX9" fmla="*/ 2401294 w 3448452"/>
              <a:gd name="connsiteY9" fmla="*/ 333955 h 4778734"/>
              <a:gd name="connsiteX10" fmla="*/ 2138901 w 3448452"/>
              <a:gd name="connsiteY10" fmla="*/ 2003729 h 4778734"/>
              <a:gd name="connsiteX11" fmla="*/ 2250219 w 3448452"/>
              <a:gd name="connsiteY11" fmla="*/ 2759103 h 4778734"/>
              <a:gd name="connsiteX12" fmla="*/ 2687541 w 3448452"/>
              <a:gd name="connsiteY12" fmla="*/ 2313829 h 4778734"/>
              <a:gd name="connsiteX13" fmla="*/ 3434963 w 3448452"/>
              <a:gd name="connsiteY13" fmla="*/ 2210463 h 4778734"/>
              <a:gd name="connsiteX14" fmla="*/ 2703443 w 3448452"/>
              <a:gd name="connsiteY14" fmla="*/ 2989690 h 4778734"/>
              <a:gd name="connsiteX15" fmla="*/ 2043485 w 3448452"/>
              <a:gd name="connsiteY15" fmla="*/ 4055165 h 4778734"/>
              <a:gd name="connsiteX16" fmla="*/ 2154803 w 3448452"/>
              <a:gd name="connsiteY16" fmla="*/ 4778734 h 4778734"/>
              <a:gd name="connsiteX17" fmla="*/ 755374 w 3448452"/>
              <a:gd name="connsiteY17" fmla="*/ 4778734 h 4778734"/>
              <a:gd name="connsiteX0" fmla="*/ 755374 w 3448452"/>
              <a:gd name="connsiteY0" fmla="*/ 4778734 h 4778734"/>
              <a:gd name="connsiteX1" fmla="*/ 795131 w 3448452"/>
              <a:gd name="connsiteY1" fmla="*/ 4142631 h 4778734"/>
              <a:gd name="connsiteX2" fmla="*/ 357808 w 3448452"/>
              <a:gd name="connsiteY2" fmla="*/ 2321781 h 4778734"/>
              <a:gd name="connsiteX3" fmla="*/ 0 w 3448452"/>
              <a:gd name="connsiteY3" fmla="*/ 1017767 h 4778734"/>
              <a:gd name="connsiteX4" fmla="*/ 691763 w 3448452"/>
              <a:gd name="connsiteY4" fmla="*/ 2019631 h 4778734"/>
              <a:gd name="connsiteX5" fmla="*/ 612250 w 3448452"/>
              <a:gd name="connsiteY5" fmla="*/ 182880 h 4778734"/>
              <a:gd name="connsiteX6" fmla="*/ 1208598 w 3448452"/>
              <a:gd name="connsiteY6" fmla="*/ 1804946 h 4778734"/>
              <a:gd name="connsiteX7" fmla="*/ 1351721 w 3448452"/>
              <a:gd name="connsiteY7" fmla="*/ 0 h 4778734"/>
              <a:gd name="connsiteX8" fmla="*/ 1701579 w 3448452"/>
              <a:gd name="connsiteY8" fmla="*/ 1868557 h 4778734"/>
              <a:gd name="connsiteX9" fmla="*/ 2401294 w 3448452"/>
              <a:gd name="connsiteY9" fmla="*/ 333955 h 4778734"/>
              <a:gd name="connsiteX10" fmla="*/ 2138901 w 3448452"/>
              <a:gd name="connsiteY10" fmla="*/ 2003729 h 4778734"/>
              <a:gd name="connsiteX11" fmla="*/ 2250219 w 3448452"/>
              <a:gd name="connsiteY11" fmla="*/ 2759103 h 4778734"/>
              <a:gd name="connsiteX12" fmla="*/ 2687541 w 3448452"/>
              <a:gd name="connsiteY12" fmla="*/ 2313829 h 4778734"/>
              <a:gd name="connsiteX13" fmla="*/ 3434963 w 3448452"/>
              <a:gd name="connsiteY13" fmla="*/ 2210463 h 4778734"/>
              <a:gd name="connsiteX14" fmla="*/ 2703443 w 3448452"/>
              <a:gd name="connsiteY14" fmla="*/ 2989690 h 4778734"/>
              <a:gd name="connsiteX15" fmla="*/ 2043485 w 3448452"/>
              <a:gd name="connsiteY15" fmla="*/ 4055165 h 4778734"/>
              <a:gd name="connsiteX16" fmla="*/ 2154803 w 3448452"/>
              <a:gd name="connsiteY16" fmla="*/ 4778734 h 4778734"/>
              <a:gd name="connsiteX17" fmla="*/ 755374 w 3448452"/>
              <a:gd name="connsiteY17" fmla="*/ 4778734 h 4778734"/>
              <a:gd name="connsiteX0" fmla="*/ 755374 w 3448452"/>
              <a:gd name="connsiteY0" fmla="*/ 4778734 h 4778734"/>
              <a:gd name="connsiteX1" fmla="*/ 795131 w 3448452"/>
              <a:gd name="connsiteY1" fmla="*/ 4142631 h 4778734"/>
              <a:gd name="connsiteX2" fmla="*/ 357808 w 3448452"/>
              <a:gd name="connsiteY2" fmla="*/ 2321781 h 4778734"/>
              <a:gd name="connsiteX3" fmla="*/ 0 w 3448452"/>
              <a:gd name="connsiteY3" fmla="*/ 1017767 h 4778734"/>
              <a:gd name="connsiteX4" fmla="*/ 691763 w 3448452"/>
              <a:gd name="connsiteY4" fmla="*/ 2019631 h 4778734"/>
              <a:gd name="connsiteX5" fmla="*/ 612250 w 3448452"/>
              <a:gd name="connsiteY5" fmla="*/ 182880 h 4778734"/>
              <a:gd name="connsiteX6" fmla="*/ 1208598 w 3448452"/>
              <a:gd name="connsiteY6" fmla="*/ 1804946 h 4778734"/>
              <a:gd name="connsiteX7" fmla="*/ 1351721 w 3448452"/>
              <a:gd name="connsiteY7" fmla="*/ 0 h 4778734"/>
              <a:gd name="connsiteX8" fmla="*/ 1701579 w 3448452"/>
              <a:gd name="connsiteY8" fmla="*/ 1868557 h 4778734"/>
              <a:gd name="connsiteX9" fmla="*/ 2401294 w 3448452"/>
              <a:gd name="connsiteY9" fmla="*/ 333955 h 4778734"/>
              <a:gd name="connsiteX10" fmla="*/ 2138901 w 3448452"/>
              <a:gd name="connsiteY10" fmla="*/ 2003729 h 4778734"/>
              <a:gd name="connsiteX11" fmla="*/ 2250219 w 3448452"/>
              <a:gd name="connsiteY11" fmla="*/ 2759103 h 4778734"/>
              <a:gd name="connsiteX12" fmla="*/ 2687541 w 3448452"/>
              <a:gd name="connsiteY12" fmla="*/ 2313829 h 4778734"/>
              <a:gd name="connsiteX13" fmla="*/ 3434963 w 3448452"/>
              <a:gd name="connsiteY13" fmla="*/ 2210463 h 4778734"/>
              <a:gd name="connsiteX14" fmla="*/ 2703443 w 3448452"/>
              <a:gd name="connsiteY14" fmla="*/ 2989690 h 4778734"/>
              <a:gd name="connsiteX15" fmla="*/ 2043485 w 3448452"/>
              <a:gd name="connsiteY15" fmla="*/ 4055165 h 4778734"/>
              <a:gd name="connsiteX16" fmla="*/ 2154803 w 3448452"/>
              <a:gd name="connsiteY16" fmla="*/ 4778734 h 4778734"/>
              <a:gd name="connsiteX17" fmla="*/ 755374 w 3448452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687258 w 3523460"/>
              <a:gd name="connsiteY5" fmla="*/ 182880 h 4778734"/>
              <a:gd name="connsiteX6" fmla="*/ 1283606 w 3523460"/>
              <a:gd name="connsiteY6" fmla="*/ 1804946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687258 w 3523460"/>
              <a:gd name="connsiteY5" fmla="*/ 182880 h 4778734"/>
              <a:gd name="connsiteX6" fmla="*/ 1283606 w 3523460"/>
              <a:gd name="connsiteY6" fmla="*/ 1804946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711112 w 3523460"/>
              <a:gd name="connsiteY5" fmla="*/ 262393 h 4778734"/>
              <a:gd name="connsiteX6" fmla="*/ 1283606 w 3523460"/>
              <a:gd name="connsiteY6" fmla="*/ 1804946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711112 w 3523460"/>
              <a:gd name="connsiteY5" fmla="*/ 262393 h 4778734"/>
              <a:gd name="connsiteX6" fmla="*/ 1283606 w 3523460"/>
              <a:gd name="connsiteY6" fmla="*/ 1804946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711112 w 3523460"/>
              <a:gd name="connsiteY5" fmla="*/ 262393 h 4778734"/>
              <a:gd name="connsiteX6" fmla="*/ 1283606 w 3523460"/>
              <a:gd name="connsiteY6" fmla="*/ 1804946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78734 h 4778734"/>
              <a:gd name="connsiteX1" fmla="*/ 870139 w 3523460"/>
              <a:gd name="connsiteY1" fmla="*/ 4142631 h 4778734"/>
              <a:gd name="connsiteX2" fmla="*/ 432816 w 3523460"/>
              <a:gd name="connsiteY2" fmla="*/ 2321781 h 4778734"/>
              <a:gd name="connsiteX3" fmla="*/ 75008 w 3523460"/>
              <a:gd name="connsiteY3" fmla="*/ 1017767 h 4778734"/>
              <a:gd name="connsiteX4" fmla="*/ 766771 w 3523460"/>
              <a:gd name="connsiteY4" fmla="*/ 2019631 h 4778734"/>
              <a:gd name="connsiteX5" fmla="*/ 711112 w 3523460"/>
              <a:gd name="connsiteY5" fmla="*/ 262393 h 4778734"/>
              <a:gd name="connsiteX6" fmla="*/ 1251801 w 3523460"/>
              <a:gd name="connsiteY6" fmla="*/ 1812897 h 4778734"/>
              <a:gd name="connsiteX7" fmla="*/ 1426729 w 3523460"/>
              <a:gd name="connsiteY7" fmla="*/ 0 h 4778734"/>
              <a:gd name="connsiteX8" fmla="*/ 1776587 w 3523460"/>
              <a:gd name="connsiteY8" fmla="*/ 1868557 h 4778734"/>
              <a:gd name="connsiteX9" fmla="*/ 2476302 w 3523460"/>
              <a:gd name="connsiteY9" fmla="*/ 333955 h 4778734"/>
              <a:gd name="connsiteX10" fmla="*/ 2213909 w 3523460"/>
              <a:gd name="connsiteY10" fmla="*/ 2003729 h 4778734"/>
              <a:gd name="connsiteX11" fmla="*/ 2325227 w 3523460"/>
              <a:gd name="connsiteY11" fmla="*/ 2759103 h 4778734"/>
              <a:gd name="connsiteX12" fmla="*/ 2762549 w 3523460"/>
              <a:gd name="connsiteY12" fmla="*/ 2313829 h 4778734"/>
              <a:gd name="connsiteX13" fmla="*/ 3509971 w 3523460"/>
              <a:gd name="connsiteY13" fmla="*/ 2210463 h 4778734"/>
              <a:gd name="connsiteX14" fmla="*/ 2778451 w 3523460"/>
              <a:gd name="connsiteY14" fmla="*/ 2989690 h 4778734"/>
              <a:gd name="connsiteX15" fmla="*/ 2118493 w 3523460"/>
              <a:gd name="connsiteY15" fmla="*/ 4055165 h 4778734"/>
              <a:gd name="connsiteX16" fmla="*/ 2229811 w 3523460"/>
              <a:gd name="connsiteY16" fmla="*/ 4778734 h 4778734"/>
              <a:gd name="connsiteX17" fmla="*/ 830382 w 3523460"/>
              <a:gd name="connsiteY17" fmla="*/ 4778734 h 4778734"/>
              <a:gd name="connsiteX0" fmla="*/ 830382 w 3523460"/>
              <a:gd name="connsiteY0" fmla="*/ 4731026 h 4731026"/>
              <a:gd name="connsiteX1" fmla="*/ 870139 w 3523460"/>
              <a:gd name="connsiteY1" fmla="*/ 4094923 h 4731026"/>
              <a:gd name="connsiteX2" fmla="*/ 432816 w 3523460"/>
              <a:gd name="connsiteY2" fmla="*/ 2274073 h 4731026"/>
              <a:gd name="connsiteX3" fmla="*/ 75008 w 3523460"/>
              <a:gd name="connsiteY3" fmla="*/ 970059 h 4731026"/>
              <a:gd name="connsiteX4" fmla="*/ 766771 w 3523460"/>
              <a:gd name="connsiteY4" fmla="*/ 1971923 h 4731026"/>
              <a:gd name="connsiteX5" fmla="*/ 711112 w 3523460"/>
              <a:gd name="connsiteY5" fmla="*/ 214685 h 4731026"/>
              <a:gd name="connsiteX6" fmla="*/ 1251801 w 3523460"/>
              <a:gd name="connsiteY6" fmla="*/ 1765189 h 4731026"/>
              <a:gd name="connsiteX7" fmla="*/ 1458534 w 3523460"/>
              <a:gd name="connsiteY7" fmla="*/ 0 h 4731026"/>
              <a:gd name="connsiteX8" fmla="*/ 1776587 w 3523460"/>
              <a:gd name="connsiteY8" fmla="*/ 1820849 h 4731026"/>
              <a:gd name="connsiteX9" fmla="*/ 2476302 w 3523460"/>
              <a:gd name="connsiteY9" fmla="*/ 286247 h 4731026"/>
              <a:gd name="connsiteX10" fmla="*/ 2213909 w 3523460"/>
              <a:gd name="connsiteY10" fmla="*/ 1956021 h 4731026"/>
              <a:gd name="connsiteX11" fmla="*/ 2325227 w 3523460"/>
              <a:gd name="connsiteY11" fmla="*/ 2711395 h 4731026"/>
              <a:gd name="connsiteX12" fmla="*/ 2762549 w 3523460"/>
              <a:gd name="connsiteY12" fmla="*/ 2266121 h 4731026"/>
              <a:gd name="connsiteX13" fmla="*/ 3509971 w 3523460"/>
              <a:gd name="connsiteY13" fmla="*/ 2162755 h 4731026"/>
              <a:gd name="connsiteX14" fmla="*/ 2778451 w 3523460"/>
              <a:gd name="connsiteY14" fmla="*/ 2941982 h 4731026"/>
              <a:gd name="connsiteX15" fmla="*/ 2118493 w 3523460"/>
              <a:gd name="connsiteY15" fmla="*/ 4007457 h 4731026"/>
              <a:gd name="connsiteX16" fmla="*/ 2229811 w 3523460"/>
              <a:gd name="connsiteY16" fmla="*/ 4731026 h 4731026"/>
              <a:gd name="connsiteX17" fmla="*/ 830382 w 3523460"/>
              <a:gd name="connsiteY17" fmla="*/ 4731026 h 473102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76302 w 3523460"/>
              <a:gd name="connsiteY9" fmla="*/ 286597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76302 w 3523460"/>
              <a:gd name="connsiteY9" fmla="*/ 286597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13909 w 3523460"/>
              <a:gd name="connsiteY10" fmla="*/ 195637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21860 w 3523460"/>
              <a:gd name="connsiteY10" fmla="*/ 201203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76587 w 3523460"/>
              <a:gd name="connsiteY8" fmla="*/ 1821199 h 4731376"/>
              <a:gd name="connsiteX9" fmla="*/ 2492205 w 3523460"/>
              <a:gd name="connsiteY9" fmla="*/ 334305 h 4731376"/>
              <a:gd name="connsiteX10" fmla="*/ 2221860 w 3523460"/>
              <a:gd name="connsiteY10" fmla="*/ 2012031 h 4731376"/>
              <a:gd name="connsiteX11" fmla="*/ 2325227 w 3523460"/>
              <a:gd name="connsiteY11" fmla="*/ 2711745 h 4731376"/>
              <a:gd name="connsiteX12" fmla="*/ 2762549 w 3523460"/>
              <a:gd name="connsiteY12" fmla="*/ 2266471 h 4731376"/>
              <a:gd name="connsiteX13" fmla="*/ 3509971 w 3523460"/>
              <a:gd name="connsiteY13" fmla="*/ 2163105 h 4731376"/>
              <a:gd name="connsiteX14" fmla="*/ 2778451 w 3523460"/>
              <a:gd name="connsiteY14" fmla="*/ 2942332 h 4731376"/>
              <a:gd name="connsiteX15" fmla="*/ 2118493 w 3523460"/>
              <a:gd name="connsiteY15" fmla="*/ 4007807 h 4731376"/>
              <a:gd name="connsiteX16" fmla="*/ 2229811 w 3523460"/>
              <a:gd name="connsiteY16" fmla="*/ 4731376 h 4731376"/>
              <a:gd name="connsiteX17" fmla="*/ 830382 w 3523460"/>
              <a:gd name="connsiteY17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673219 w 3523460"/>
              <a:gd name="connsiteY8" fmla="*/ 1757587 h 4731376"/>
              <a:gd name="connsiteX9" fmla="*/ 1776587 w 3523460"/>
              <a:gd name="connsiteY9" fmla="*/ 1821199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673219 w 3523460"/>
              <a:gd name="connsiteY8" fmla="*/ 1757587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673219 w 3523460"/>
              <a:gd name="connsiteY8" fmla="*/ 1757587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05024 w 3523460"/>
              <a:gd name="connsiteY8" fmla="*/ 1813246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05024 w 3523460"/>
              <a:gd name="connsiteY8" fmla="*/ 1813246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05024 w 3523460"/>
              <a:gd name="connsiteY8" fmla="*/ 1813246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51801 w 3523460"/>
              <a:gd name="connsiteY6" fmla="*/ 1765539 h 4731376"/>
              <a:gd name="connsiteX7" fmla="*/ 1458534 w 3523460"/>
              <a:gd name="connsiteY7" fmla="*/ 350 h 4731376"/>
              <a:gd name="connsiteX8" fmla="*/ 1705024 w 3523460"/>
              <a:gd name="connsiteY8" fmla="*/ 1813246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275655 w 3523460"/>
              <a:gd name="connsiteY6" fmla="*/ 1765539 h 4731376"/>
              <a:gd name="connsiteX7" fmla="*/ 1458534 w 3523460"/>
              <a:gd name="connsiteY7" fmla="*/ 350 h 4731376"/>
              <a:gd name="connsiteX8" fmla="*/ 1705024 w 3523460"/>
              <a:gd name="connsiteY8" fmla="*/ 1813246 h 4731376"/>
              <a:gd name="connsiteX9" fmla="*/ 1808393 w 3523460"/>
              <a:gd name="connsiteY9" fmla="*/ 1868907 h 4731376"/>
              <a:gd name="connsiteX10" fmla="*/ 2492205 w 3523460"/>
              <a:gd name="connsiteY10" fmla="*/ 334305 h 4731376"/>
              <a:gd name="connsiteX11" fmla="*/ 2221860 w 3523460"/>
              <a:gd name="connsiteY11" fmla="*/ 2012031 h 4731376"/>
              <a:gd name="connsiteX12" fmla="*/ 2325227 w 3523460"/>
              <a:gd name="connsiteY12" fmla="*/ 2711745 h 4731376"/>
              <a:gd name="connsiteX13" fmla="*/ 2762549 w 3523460"/>
              <a:gd name="connsiteY13" fmla="*/ 2266471 h 4731376"/>
              <a:gd name="connsiteX14" fmla="*/ 3509971 w 3523460"/>
              <a:gd name="connsiteY14" fmla="*/ 2163105 h 4731376"/>
              <a:gd name="connsiteX15" fmla="*/ 2778451 w 3523460"/>
              <a:gd name="connsiteY15" fmla="*/ 2942332 h 4731376"/>
              <a:gd name="connsiteX16" fmla="*/ 2118493 w 3523460"/>
              <a:gd name="connsiteY16" fmla="*/ 4007807 h 4731376"/>
              <a:gd name="connsiteX17" fmla="*/ 2229811 w 3523460"/>
              <a:gd name="connsiteY17" fmla="*/ 4731376 h 4731376"/>
              <a:gd name="connsiteX18" fmla="*/ 830382 w 3523460"/>
              <a:gd name="connsiteY18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48433 w 3523460"/>
              <a:gd name="connsiteY6" fmla="*/ 1717831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08393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48433 w 3523460"/>
              <a:gd name="connsiteY6" fmla="*/ 1717831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08393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08393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08393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08393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16344 w 3523460"/>
              <a:gd name="connsiteY10" fmla="*/ 1892761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16344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16344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376 h 4731376"/>
              <a:gd name="connsiteX1" fmla="*/ 870139 w 3523460"/>
              <a:gd name="connsiteY1" fmla="*/ 4095273 h 4731376"/>
              <a:gd name="connsiteX2" fmla="*/ 432816 w 3523460"/>
              <a:gd name="connsiteY2" fmla="*/ 2274423 h 4731376"/>
              <a:gd name="connsiteX3" fmla="*/ 75008 w 3523460"/>
              <a:gd name="connsiteY3" fmla="*/ 970409 h 4731376"/>
              <a:gd name="connsiteX4" fmla="*/ 766771 w 3523460"/>
              <a:gd name="connsiteY4" fmla="*/ 1972273 h 4731376"/>
              <a:gd name="connsiteX5" fmla="*/ 711112 w 3523460"/>
              <a:gd name="connsiteY5" fmla="*/ 215035 h 4731376"/>
              <a:gd name="connsiteX6" fmla="*/ 1164336 w 3523460"/>
              <a:gd name="connsiteY6" fmla="*/ 1773490 h 4731376"/>
              <a:gd name="connsiteX7" fmla="*/ 1275655 w 3523460"/>
              <a:gd name="connsiteY7" fmla="*/ 1765539 h 4731376"/>
              <a:gd name="connsiteX8" fmla="*/ 1458534 w 3523460"/>
              <a:gd name="connsiteY8" fmla="*/ 350 h 4731376"/>
              <a:gd name="connsiteX9" fmla="*/ 1705024 w 3523460"/>
              <a:gd name="connsiteY9" fmla="*/ 1813246 h 4731376"/>
              <a:gd name="connsiteX10" fmla="*/ 1816344 w 3523460"/>
              <a:gd name="connsiteY10" fmla="*/ 1868907 h 4731376"/>
              <a:gd name="connsiteX11" fmla="*/ 2492205 w 3523460"/>
              <a:gd name="connsiteY11" fmla="*/ 334305 h 4731376"/>
              <a:gd name="connsiteX12" fmla="*/ 2221860 w 3523460"/>
              <a:gd name="connsiteY12" fmla="*/ 2012031 h 4731376"/>
              <a:gd name="connsiteX13" fmla="*/ 2325227 w 3523460"/>
              <a:gd name="connsiteY13" fmla="*/ 2711745 h 4731376"/>
              <a:gd name="connsiteX14" fmla="*/ 2762549 w 3523460"/>
              <a:gd name="connsiteY14" fmla="*/ 2266471 h 4731376"/>
              <a:gd name="connsiteX15" fmla="*/ 3509971 w 3523460"/>
              <a:gd name="connsiteY15" fmla="*/ 2163105 h 4731376"/>
              <a:gd name="connsiteX16" fmla="*/ 2778451 w 3523460"/>
              <a:gd name="connsiteY16" fmla="*/ 2942332 h 4731376"/>
              <a:gd name="connsiteX17" fmla="*/ 2118493 w 3523460"/>
              <a:gd name="connsiteY17" fmla="*/ 4007807 h 4731376"/>
              <a:gd name="connsiteX18" fmla="*/ 2229811 w 3523460"/>
              <a:gd name="connsiteY18" fmla="*/ 4731376 h 4731376"/>
              <a:gd name="connsiteX19" fmla="*/ 830382 w 3523460"/>
              <a:gd name="connsiteY19" fmla="*/ 4731376 h 4731376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66771 w 3523460"/>
              <a:gd name="connsiteY4" fmla="*/ 1972081 h 4731184"/>
              <a:gd name="connsiteX5" fmla="*/ 711112 w 3523460"/>
              <a:gd name="connsiteY5" fmla="*/ 214843 h 4731184"/>
              <a:gd name="connsiteX6" fmla="*/ 1164336 w 3523460"/>
              <a:gd name="connsiteY6" fmla="*/ 1773298 h 4731184"/>
              <a:gd name="connsiteX7" fmla="*/ 1275655 w 3523460"/>
              <a:gd name="connsiteY7" fmla="*/ 1765347 h 4731184"/>
              <a:gd name="connsiteX8" fmla="*/ 1458534 w 3523460"/>
              <a:gd name="connsiteY8" fmla="*/ 158 h 4731184"/>
              <a:gd name="connsiteX9" fmla="*/ 1705024 w 3523460"/>
              <a:gd name="connsiteY9" fmla="*/ 1813054 h 4731184"/>
              <a:gd name="connsiteX10" fmla="*/ 1816344 w 3523460"/>
              <a:gd name="connsiteY10" fmla="*/ 1868715 h 4731184"/>
              <a:gd name="connsiteX11" fmla="*/ 2492205 w 3523460"/>
              <a:gd name="connsiteY11" fmla="*/ 334113 h 4731184"/>
              <a:gd name="connsiteX12" fmla="*/ 2221860 w 3523460"/>
              <a:gd name="connsiteY12" fmla="*/ 2011839 h 4731184"/>
              <a:gd name="connsiteX13" fmla="*/ 2325227 w 3523460"/>
              <a:gd name="connsiteY13" fmla="*/ 2711553 h 4731184"/>
              <a:gd name="connsiteX14" fmla="*/ 2762549 w 3523460"/>
              <a:gd name="connsiteY14" fmla="*/ 2266279 h 4731184"/>
              <a:gd name="connsiteX15" fmla="*/ 3509971 w 3523460"/>
              <a:gd name="connsiteY15" fmla="*/ 2162913 h 4731184"/>
              <a:gd name="connsiteX16" fmla="*/ 2778451 w 3523460"/>
              <a:gd name="connsiteY16" fmla="*/ 2942140 h 4731184"/>
              <a:gd name="connsiteX17" fmla="*/ 2118493 w 3523460"/>
              <a:gd name="connsiteY17" fmla="*/ 4007615 h 4731184"/>
              <a:gd name="connsiteX18" fmla="*/ 2229811 w 3523460"/>
              <a:gd name="connsiteY18" fmla="*/ 4731184 h 4731184"/>
              <a:gd name="connsiteX19" fmla="*/ 830382 w 3523460"/>
              <a:gd name="connsiteY19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66771 w 3523460"/>
              <a:gd name="connsiteY4" fmla="*/ 1972081 h 4731184"/>
              <a:gd name="connsiteX5" fmla="*/ 711112 w 3523460"/>
              <a:gd name="connsiteY5" fmla="*/ 214843 h 4731184"/>
              <a:gd name="connsiteX6" fmla="*/ 1164336 w 3523460"/>
              <a:gd name="connsiteY6" fmla="*/ 1773298 h 4731184"/>
              <a:gd name="connsiteX7" fmla="*/ 1275655 w 3523460"/>
              <a:gd name="connsiteY7" fmla="*/ 1765347 h 4731184"/>
              <a:gd name="connsiteX8" fmla="*/ 1458534 w 3523460"/>
              <a:gd name="connsiteY8" fmla="*/ 158 h 4731184"/>
              <a:gd name="connsiteX9" fmla="*/ 1705024 w 3523460"/>
              <a:gd name="connsiteY9" fmla="*/ 1813054 h 4731184"/>
              <a:gd name="connsiteX10" fmla="*/ 1816344 w 3523460"/>
              <a:gd name="connsiteY10" fmla="*/ 1868715 h 4731184"/>
              <a:gd name="connsiteX11" fmla="*/ 2492205 w 3523460"/>
              <a:gd name="connsiteY11" fmla="*/ 334113 h 4731184"/>
              <a:gd name="connsiteX12" fmla="*/ 2221860 w 3523460"/>
              <a:gd name="connsiteY12" fmla="*/ 2011839 h 4731184"/>
              <a:gd name="connsiteX13" fmla="*/ 2325227 w 3523460"/>
              <a:gd name="connsiteY13" fmla="*/ 2711553 h 4731184"/>
              <a:gd name="connsiteX14" fmla="*/ 2762549 w 3523460"/>
              <a:gd name="connsiteY14" fmla="*/ 2266279 h 4731184"/>
              <a:gd name="connsiteX15" fmla="*/ 3509971 w 3523460"/>
              <a:gd name="connsiteY15" fmla="*/ 2162913 h 4731184"/>
              <a:gd name="connsiteX16" fmla="*/ 2778451 w 3523460"/>
              <a:gd name="connsiteY16" fmla="*/ 2942140 h 4731184"/>
              <a:gd name="connsiteX17" fmla="*/ 2118493 w 3523460"/>
              <a:gd name="connsiteY17" fmla="*/ 4007615 h 4731184"/>
              <a:gd name="connsiteX18" fmla="*/ 2229811 w 3523460"/>
              <a:gd name="connsiteY18" fmla="*/ 4731184 h 4731184"/>
              <a:gd name="connsiteX19" fmla="*/ 830382 w 3523460"/>
              <a:gd name="connsiteY19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66771 w 3523460"/>
              <a:gd name="connsiteY4" fmla="*/ 1972081 h 4731184"/>
              <a:gd name="connsiteX5" fmla="*/ 711112 w 3523460"/>
              <a:gd name="connsiteY5" fmla="*/ 214843 h 4731184"/>
              <a:gd name="connsiteX6" fmla="*/ 1164336 w 3523460"/>
              <a:gd name="connsiteY6" fmla="*/ 1773298 h 4731184"/>
              <a:gd name="connsiteX7" fmla="*/ 1275655 w 3523460"/>
              <a:gd name="connsiteY7" fmla="*/ 1765347 h 4731184"/>
              <a:gd name="connsiteX8" fmla="*/ 1458534 w 3523460"/>
              <a:gd name="connsiteY8" fmla="*/ 158 h 4731184"/>
              <a:gd name="connsiteX9" fmla="*/ 1705024 w 3523460"/>
              <a:gd name="connsiteY9" fmla="*/ 1813054 h 4731184"/>
              <a:gd name="connsiteX10" fmla="*/ 1816344 w 3523460"/>
              <a:gd name="connsiteY10" fmla="*/ 1868715 h 4731184"/>
              <a:gd name="connsiteX11" fmla="*/ 2492205 w 3523460"/>
              <a:gd name="connsiteY11" fmla="*/ 334113 h 4731184"/>
              <a:gd name="connsiteX12" fmla="*/ 2221860 w 3523460"/>
              <a:gd name="connsiteY12" fmla="*/ 2011839 h 4731184"/>
              <a:gd name="connsiteX13" fmla="*/ 2325227 w 3523460"/>
              <a:gd name="connsiteY13" fmla="*/ 2711553 h 4731184"/>
              <a:gd name="connsiteX14" fmla="*/ 2762549 w 3523460"/>
              <a:gd name="connsiteY14" fmla="*/ 2266279 h 4731184"/>
              <a:gd name="connsiteX15" fmla="*/ 3509971 w 3523460"/>
              <a:gd name="connsiteY15" fmla="*/ 2162913 h 4731184"/>
              <a:gd name="connsiteX16" fmla="*/ 2778451 w 3523460"/>
              <a:gd name="connsiteY16" fmla="*/ 2942140 h 4731184"/>
              <a:gd name="connsiteX17" fmla="*/ 2118493 w 3523460"/>
              <a:gd name="connsiteY17" fmla="*/ 4007615 h 4731184"/>
              <a:gd name="connsiteX18" fmla="*/ 2229811 w 3523460"/>
              <a:gd name="connsiteY18" fmla="*/ 4731184 h 4731184"/>
              <a:gd name="connsiteX19" fmla="*/ 830382 w 3523460"/>
              <a:gd name="connsiteY19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838333 w 3523460"/>
              <a:gd name="connsiteY4" fmla="*/ 2003886 h 4731184"/>
              <a:gd name="connsiteX5" fmla="*/ 711112 w 3523460"/>
              <a:gd name="connsiteY5" fmla="*/ 214843 h 4731184"/>
              <a:gd name="connsiteX6" fmla="*/ 1164336 w 3523460"/>
              <a:gd name="connsiteY6" fmla="*/ 1773298 h 4731184"/>
              <a:gd name="connsiteX7" fmla="*/ 1275655 w 3523460"/>
              <a:gd name="connsiteY7" fmla="*/ 1765347 h 4731184"/>
              <a:gd name="connsiteX8" fmla="*/ 1458534 w 3523460"/>
              <a:gd name="connsiteY8" fmla="*/ 158 h 4731184"/>
              <a:gd name="connsiteX9" fmla="*/ 1705024 w 3523460"/>
              <a:gd name="connsiteY9" fmla="*/ 1813054 h 4731184"/>
              <a:gd name="connsiteX10" fmla="*/ 1816344 w 3523460"/>
              <a:gd name="connsiteY10" fmla="*/ 1868715 h 4731184"/>
              <a:gd name="connsiteX11" fmla="*/ 2492205 w 3523460"/>
              <a:gd name="connsiteY11" fmla="*/ 334113 h 4731184"/>
              <a:gd name="connsiteX12" fmla="*/ 2221860 w 3523460"/>
              <a:gd name="connsiteY12" fmla="*/ 2011839 h 4731184"/>
              <a:gd name="connsiteX13" fmla="*/ 2325227 w 3523460"/>
              <a:gd name="connsiteY13" fmla="*/ 2711553 h 4731184"/>
              <a:gd name="connsiteX14" fmla="*/ 2762549 w 3523460"/>
              <a:gd name="connsiteY14" fmla="*/ 2266279 h 4731184"/>
              <a:gd name="connsiteX15" fmla="*/ 3509971 w 3523460"/>
              <a:gd name="connsiteY15" fmla="*/ 2162913 h 4731184"/>
              <a:gd name="connsiteX16" fmla="*/ 2778451 w 3523460"/>
              <a:gd name="connsiteY16" fmla="*/ 2942140 h 4731184"/>
              <a:gd name="connsiteX17" fmla="*/ 2118493 w 3523460"/>
              <a:gd name="connsiteY17" fmla="*/ 4007615 h 4731184"/>
              <a:gd name="connsiteX18" fmla="*/ 2229811 w 3523460"/>
              <a:gd name="connsiteY18" fmla="*/ 4731184 h 4731184"/>
              <a:gd name="connsiteX19" fmla="*/ 830382 w 3523460"/>
              <a:gd name="connsiteY19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34965 w 3523460"/>
              <a:gd name="connsiteY4" fmla="*/ 2027740 h 4731184"/>
              <a:gd name="connsiteX5" fmla="*/ 838333 w 3523460"/>
              <a:gd name="connsiteY5" fmla="*/ 2003886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34965 w 3523460"/>
              <a:gd name="connsiteY4" fmla="*/ 2027740 h 4731184"/>
              <a:gd name="connsiteX5" fmla="*/ 838333 w 3523460"/>
              <a:gd name="connsiteY5" fmla="*/ 2003886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38333 w 3523460"/>
              <a:gd name="connsiteY5" fmla="*/ 2003886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38333 w 3523460"/>
              <a:gd name="connsiteY5" fmla="*/ 2003886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164336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204092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62187 w 3523460"/>
              <a:gd name="connsiteY5" fmla="*/ 2035692 h 4731184"/>
              <a:gd name="connsiteX6" fmla="*/ 711112 w 3523460"/>
              <a:gd name="connsiteY6" fmla="*/ 214843 h 4731184"/>
              <a:gd name="connsiteX7" fmla="*/ 1204092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38333 w 3523460"/>
              <a:gd name="connsiteY5" fmla="*/ 2035692 h 4731184"/>
              <a:gd name="connsiteX6" fmla="*/ 711112 w 3523460"/>
              <a:gd name="connsiteY6" fmla="*/ 214843 h 4731184"/>
              <a:gd name="connsiteX7" fmla="*/ 1204092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84 h 4731184"/>
              <a:gd name="connsiteX1" fmla="*/ 870139 w 3523460"/>
              <a:gd name="connsiteY1" fmla="*/ 4095081 h 4731184"/>
              <a:gd name="connsiteX2" fmla="*/ 432816 w 3523460"/>
              <a:gd name="connsiteY2" fmla="*/ 2274231 h 4731184"/>
              <a:gd name="connsiteX3" fmla="*/ 75008 w 3523460"/>
              <a:gd name="connsiteY3" fmla="*/ 970217 h 4731184"/>
              <a:gd name="connsiteX4" fmla="*/ 750867 w 3523460"/>
              <a:gd name="connsiteY4" fmla="*/ 2107253 h 4731184"/>
              <a:gd name="connsiteX5" fmla="*/ 838333 w 3523460"/>
              <a:gd name="connsiteY5" fmla="*/ 2035692 h 4731184"/>
              <a:gd name="connsiteX6" fmla="*/ 711112 w 3523460"/>
              <a:gd name="connsiteY6" fmla="*/ 214843 h 4731184"/>
              <a:gd name="connsiteX7" fmla="*/ 1204092 w 3523460"/>
              <a:gd name="connsiteY7" fmla="*/ 1773298 h 4731184"/>
              <a:gd name="connsiteX8" fmla="*/ 1275655 w 3523460"/>
              <a:gd name="connsiteY8" fmla="*/ 1765347 h 4731184"/>
              <a:gd name="connsiteX9" fmla="*/ 1458534 w 3523460"/>
              <a:gd name="connsiteY9" fmla="*/ 158 h 4731184"/>
              <a:gd name="connsiteX10" fmla="*/ 1705024 w 3523460"/>
              <a:gd name="connsiteY10" fmla="*/ 1813054 h 4731184"/>
              <a:gd name="connsiteX11" fmla="*/ 1816344 w 3523460"/>
              <a:gd name="connsiteY11" fmla="*/ 1868715 h 4731184"/>
              <a:gd name="connsiteX12" fmla="*/ 2492205 w 3523460"/>
              <a:gd name="connsiteY12" fmla="*/ 334113 h 4731184"/>
              <a:gd name="connsiteX13" fmla="*/ 2221860 w 3523460"/>
              <a:gd name="connsiteY13" fmla="*/ 2011839 h 4731184"/>
              <a:gd name="connsiteX14" fmla="*/ 2325227 w 3523460"/>
              <a:gd name="connsiteY14" fmla="*/ 2711553 h 4731184"/>
              <a:gd name="connsiteX15" fmla="*/ 2762549 w 3523460"/>
              <a:gd name="connsiteY15" fmla="*/ 2266279 h 4731184"/>
              <a:gd name="connsiteX16" fmla="*/ 3509971 w 3523460"/>
              <a:gd name="connsiteY16" fmla="*/ 2162913 h 4731184"/>
              <a:gd name="connsiteX17" fmla="*/ 2778451 w 3523460"/>
              <a:gd name="connsiteY17" fmla="*/ 2942140 h 4731184"/>
              <a:gd name="connsiteX18" fmla="*/ 2118493 w 3523460"/>
              <a:gd name="connsiteY18" fmla="*/ 4007615 h 4731184"/>
              <a:gd name="connsiteX19" fmla="*/ 2229811 w 3523460"/>
              <a:gd name="connsiteY19" fmla="*/ 4731184 h 4731184"/>
              <a:gd name="connsiteX20" fmla="*/ 830382 w 3523460"/>
              <a:gd name="connsiteY20" fmla="*/ 4731184 h 4731184"/>
              <a:gd name="connsiteX0" fmla="*/ 830382 w 3523460"/>
              <a:gd name="connsiteY0" fmla="*/ 4731176 h 4731176"/>
              <a:gd name="connsiteX1" fmla="*/ 870139 w 3523460"/>
              <a:gd name="connsiteY1" fmla="*/ 4095073 h 4731176"/>
              <a:gd name="connsiteX2" fmla="*/ 432816 w 3523460"/>
              <a:gd name="connsiteY2" fmla="*/ 2274223 h 4731176"/>
              <a:gd name="connsiteX3" fmla="*/ 75008 w 3523460"/>
              <a:gd name="connsiteY3" fmla="*/ 970209 h 4731176"/>
              <a:gd name="connsiteX4" fmla="*/ 750867 w 3523460"/>
              <a:gd name="connsiteY4" fmla="*/ 2107245 h 4731176"/>
              <a:gd name="connsiteX5" fmla="*/ 838333 w 3523460"/>
              <a:gd name="connsiteY5" fmla="*/ 2035684 h 4731176"/>
              <a:gd name="connsiteX6" fmla="*/ 711112 w 3523460"/>
              <a:gd name="connsiteY6" fmla="*/ 214835 h 4731176"/>
              <a:gd name="connsiteX7" fmla="*/ 1204092 w 3523460"/>
              <a:gd name="connsiteY7" fmla="*/ 1773290 h 4731176"/>
              <a:gd name="connsiteX8" fmla="*/ 1339265 w 3523460"/>
              <a:gd name="connsiteY8" fmla="*/ 1828949 h 4731176"/>
              <a:gd name="connsiteX9" fmla="*/ 1458534 w 3523460"/>
              <a:gd name="connsiteY9" fmla="*/ 150 h 4731176"/>
              <a:gd name="connsiteX10" fmla="*/ 1705024 w 3523460"/>
              <a:gd name="connsiteY10" fmla="*/ 1813046 h 4731176"/>
              <a:gd name="connsiteX11" fmla="*/ 1816344 w 3523460"/>
              <a:gd name="connsiteY11" fmla="*/ 1868707 h 4731176"/>
              <a:gd name="connsiteX12" fmla="*/ 2492205 w 3523460"/>
              <a:gd name="connsiteY12" fmla="*/ 334105 h 4731176"/>
              <a:gd name="connsiteX13" fmla="*/ 2221860 w 3523460"/>
              <a:gd name="connsiteY13" fmla="*/ 2011831 h 4731176"/>
              <a:gd name="connsiteX14" fmla="*/ 2325227 w 3523460"/>
              <a:gd name="connsiteY14" fmla="*/ 2711545 h 4731176"/>
              <a:gd name="connsiteX15" fmla="*/ 2762549 w 3523460"/>
              <a:gd name="connsiteY15" fmla="*/ 2266271 h 4731176"/>
              <a:gd name="connsiteX16" fmla="*/ 3509971 w 3523460"/>
              <a:gd name="connsiteY16" fmla="*/ 2162905 h 4731176"/>
              <a:gd name="connsiteX17" fmla="*/ 2778451 w 3523460"/>
              <a:gd name="connsiteY17" fmla="*/ 2942132 h 4731176"/>
              <a:gd name="connsiteX18" fmla="*/ 2118493 w 3523460"/>
              <a:gd name="connsiteY18" fmla="*/ 4007607 h 4731176"/>
              <a:gd name="connsiteX19" fmla="*/ 2229811 w 3523460"/>
              <a:gd name="connsiteY19" fmla="*/ 4731176 h 4731176"/>
              <a:gd name="connsiteX20" fmla="*/ 830382 w 3523460"/>
              <a:gd name="connsiteY20" fmla="*/ 4731176 h 4731176"/>
              <a:gd name="connsiteX0" fmla="*/ 830382 w 3523460"/>
              <a:gd name="connsiteY0" fmla="*/ 4731176 h 4731176"/>
              <a:gd name="connsiteX1" fmla="*/ 870139 w 3523460"/>
              <a:gd name="connsiteY1" fmla="*/ 4095073 h 4731176"/>
              <a:gd name="connsiteX2" fmla="*/ 432816 w 3523460"/>
              <a:gd name="connsiteY2" fmla="*/ 2274223 h 4731176"/>
              <a:gd name="connsiteX3" fmla="*/ 75008 w 3523460"/>
              <a:gd name="connsiteY3" fmla="*/ 970209 h 4731176"/>
              <a:gd name="connsiteX4" fmla="*/ 750867 w 3523460"/>
              <a:gd name="connsiteY4" fmla="*/ 2107245 h 4731176"/>
              <a:gd name="connsiteX5" fmla="*/ 838333 w 3523460"/>
              <a:gd name="connsiteY5" fmla="*/ 2035684 h 4731176"/>
              <a:gd name="connsiteX6" fmla="*/ 711112 w 3523460"/>
              <a:gd name="connsiteY6" fmla="*/ 214835 h 4731176"/>
              <a:gd name="connsiteX7" fmla="*/ 1235897 w 3523460"/>
              <a:gd name="connsiteY7" fmla="*/ 1868706 h 4731176"/>
              <a:gd name="connsiteX8" fmla="*/ 1339265 w 3523460"/>
              <a:gd name="connsiteY8" fmla="*/ 1828949 h 4731176"/>
              <a:gd name="connsiteX9" fmla="*/ 1458534 w 3523460"/>
              <a:gd name="connsiteY9" fmla="*/ 150 h 4731176"/>
              <a:gd name="connsiteX10" fmla="*/ 1705024 w 3523460"/>
              <a:gd name="connsiteY10" fmla="*/ 1813046 h 4731176"/>
              <a:gd name="connsiteX11" fmla="*/ 1816344 w 3523460"/>
              <a:gd name="connsiteY11" fmla="*/ 1868707 h 4731176"/>
              <a:gd name="connsiteX12" fmla="*/ 2492205 w 3523460"/>
              <a:gd name="connsiteY12" fmla="*/ 334105 h 4731176"/>
              <a:gd name="connsiteX13" fmla="*/ 2221860 w 3523460"/>
              <a:gd name="connsiteY13" fmla="*/ 2011831 h 4731176"/>
              <a:gd name="connsiteX14" fmla="*/ 2325227 w 3523460"/>
              <a:gd name="connsiteY14" fmla="*/ 2711545 h 4731176"/>
              <a:gd name="connsiteX15" fmla="*/ 2762549 w 3523460"/>
              <a:gd name="connsiteY15" fmla="*/ 2266271 h 4731176"/>
              <a:gd name="connsiteX16" fmla="*/ 3509971 w 3523460"/>
              <a:gd name="connsiteY16" fmla="*/ 2162905 h 4731176"/>
              <a:gd name="connsiteX17" fmla="*/ 2778451 w 3523460"/>
              <a:gd name="connsiteY17" fmla="*/ 2942132 h 4731176"/>
              <a:gd name="connsiteX18" fmla="*/ 2118493 w 3523460"/>
              <a:gd name="connsiteY18" fmla="*/ 4007607 h 4731176"/>
              <a:gd name="connsiteX19" fmla="*/ 2229811 w 3523460"/>
              <a:gd name="connsiteY19" fmla="*/ 4731176 h 4731176"/>
              <a:gd name="connsiteX20" fmla="*/ 830382 w 3523460"/>
              <a:gd name="connsiteY20" fmla="*/ 4731176 h 4731176"/>
              <a:gd name="connsiteX0" fmla="*/ 830382 w 3523460"/>
              <a:gd name="connsiteY0" fmla="*/ 4731176 h 4731176"/>
              <a:gd name="connsiteX1" fmla="*/ 870139 w 3523460"/>
              <a:gd name="connsiteY1" fmla="*/ 4095073 h 4731176"/>
              <a:gd name="connsiteX2" fmla="*/ 432816 w 3523460"/>
              <a:gd name="connsiteY2" fmla="*/ 2274223 h 4731176"/>
              <a:gd name="connsiteX3" fmla="*/ 75008 w 3523460"/>
              <a:gd name="connsiteY3" fmla="*/ 970209 h 4731176"/>
              <a:gd name="connsiteX4" fmla="*/ 750867 w 3523460"/>
              <a:gd name="connsiteY4" fmla="*/ 2107245 h 4731176"/>
              <a:gd name="connsiteX5" fmla="*/ 838333 w 3523460"/>
              <a:gd name="connsiteY5" fmla="*/ 2035684 h 4731176"/>
              <a:gd name="connsiteX6" fmla="*/ 711112 w 3523460"/>
              <a:gd name="connsiteY6" fmla="*/ 214835 h 4731176"/>
              <a:gd name="connsiteX7" fmla="*/ 1235897 w 3523460"/>
              <a:gd name="connsiteY7" fmla="*/ 1868706 h 4731176"/>
              <a:gd name="connsiteX8" fmla="*/ 1339265 w 3523460"/>
              <a:gd name="connsiteY8" fmla="*/ 1828949 h 4731176"/>
              <a:gd name="connsiteX9" fmla="*/ 1458534 w 3523460"/>
              <a:gd name="connsiteY9" fmla="*/ 150 h 4731176"/>
              <a:gd name="connsiteX10" fmla="*/ 1705024 w 3523460"/>
              <a:gd name="connsiteY10" fmla="*/ 1813046 h 4731176"/>
              <a:gd name="connsiteX11" fmla="*/ 1816344 w 3523460"/>
              <a:gd name="connsiteY11" fmla="*/ 1868707 h 4731176"/>
              <a:gd name="connsiteX12" fmla="*/ 2492205 w 3523460"/>
              <a:gd name="connsiteY12" fmla="*/ 334105 h 4731176"/>
              <a:gd name="connsiteX13" fmla="*/ 2221860 w 3523460"/>
              <a:gd name="connsiteY13" fmla="*/ 2011831 h 4731176"/>
              <a:gd name="connsiteX14" fmla="*/ 2325227 w 3523460"/>
              <a:gd name="connsiteY14" fmla="*/ 2711545 h 4731176"/>
              <a:gd name="connsiteX15" fmla="*/ 2762549 w 3523460"/>
              <a:gd name="connsiteY15" fmla="*/ 2266271 h 4731176"/>
              <a:gd name="connsiteX16" fmla="*/ 3509971 w 3523460"/>
              <a:gd name="connsiteY16" fmla="*/ 2162905 h 4731176"/>
              <a:gd name="connsiteX17" fmla="*/ 2778451 w 3523460"/>
              <a:gd name="connsiteY17" fmla="*/ 2942132 h 4731176"/>
              <a:gd name="connsiteX18" fmla="*/ 2118493 w 3523460"/>
              <a:gd name="connsiteY18" fmla="*/ 4007607 h 4731176"/>
              <a:gd name="connsiteX19" fmla="*/ 2229811 w 3523460"/>
              <a:gd name="connsiteY19" fmla="*/ 4731176 h 4731176"/>
              <a:gd name="connsiteX20" fmla="*/ 830382 w 3523460"/>
              <a:gd name="connsiteY20" fmla="*/ 4731176 h 4731176"/>
              <a:gd name="connsiteX0" fmla="*/ 830382 w 3523460"/>
              <a:gd name="connsiteY0" fmla="*/ 4731174 h 4731174"/>
              <a:gd name="connsiteX1" fmla="*/ 870139 w 3523460"/>
              <a:gd name="connsiteY1" fmla="*/ 4095071 h 4731174"/>
              <a:gd name="connsiteX2" fmla="*/ 432816 w 3523460"/>
              <a:gd name="connsiteY2" fmla="*/ 2274221 h 4731174"/>
              <a:gd name="connsiteX3" fmla="*/ 75008 w 3523460"/>
              <a:gd name="connsiteY3" fmla="*/ 970207 h 4731174"/>
              <a:gd name="connsiteX4" fmla="*/ 750867 w 3523460"/>
              <a:gd name="connsiteY4" fmla="*/ 2107243 h 4731174"/>
              <a:gd name="connsiteX5" fmla="*/ 838333 w 3523460"/>
              <a:gd name="connsiteY5" fmla="*/ 2035682 h 4731174"/>
              <a:gd name="connsiteX6" fmla="*/ 711112 w 3523460"/>
              <a:gd name="connsiteY6" fmla="*/ 214833 h 4731174"/>
              <a:gd name="connsiteX7" fmla="*/ 1235897 w 3523460"/>
              <a:gd name="connsiteY7" fmla="*/ 1868704 h 4731174"/>
              <a:gd name="connsiteX8" fmla="*/ 1339265 w 3523460"/>
              <a:gd name="connsiteY8" fmla="*/ 1828947 h 4731174"/>
              <a:gd name="connsiteX9" fmla="*/ 1458534 w 3523460"/>
              <a:gd name="connsiteY9" fmla="*/ 148 h 4731174"/>
              <a:gd name="connsiteX10" fmla="*/ 1705024 w 3523460"/>
              <a:gd name="connsiteY10" fmla="*/ 1813044 h 4731174"/>
              <a:gd name="connsiteX11" fmla="*/ 1816344 w 3523460"/>
              <a:gd name="connsiteY11" fmla="*/ 1868705 h 4731174"/>
              <a:gd name="connsiteX12" fmla="*/ 2492205 w 3523460"/>
              <a:gd name="connsiteY12" fmla="*/ 334103 h 4731174"/>
              <a:gd name="connsiteX13" fmla="*/ 2221860 w 3523460"/>
              <a:gd name="connsiteY13" fmla="*/ 2011829 h 4731174"/>
              <a:gd name="connsiteX14" fmla="*/ 2325227 w 3523460"/>
              <a:gd name="connsiteY14" fmla="*/ 2711543 h 4731174"/>
              <a:gd name="connsiteX15" fmla="*/ 2762549 w 3523460"/>
              <a:gd name="connsiteY15" fmla="*/ 2266269 h 4731174"/>
              <a:gd name="connsiteX16" fmla="*/ 3509971 w 3523460"/>
              <a:gd name="connsiteY16" fmla="*/ 2162903 h 4731174"/>
              <a:gd name="connsiteX17" fmla="*/ 2778451 w 3523460"/>
              <a:gd name="connsiteY17" fmla="*/ 2942130 h 4731174"/>
              <a:gd name="connsiteX18" fmla="*/ 2118493 w 3523460"/>
              <a:gd name="connsiteY18" fmla="*/ 4007605 h 4731174"/>
              <a:gd name="connsiteX19" fmla="*/ 2229811 w 3523460"/>
              <a:gd name="connsiteY19" fmla="*/ 4731174 h 4731174"/>
              <a:gd name="connsiteX20" fmla="*/ 830382 w 3523460"/>
              <a:gd name="connsiteY20" fmla="*/ 4731174 h 4731174"/>
              <a:gd name="connsiteX0" fmla="*/ 830382 w 3523460"/>
              <a:gd name="connsiteY0" fmla="*/ 4731174 h 4731174"/>
              <a:gd name="connsiteX1" fmla="*/ 870139 w 3523460"/>
              <a:gd name="connsiteY1" fmla="*/ 4095071 h 4731174"/>
              <a:gd name="connsiteX2" fmla="*/ 432816 w 3523460"/>
              <a:gd name="connsiteY2" fmla="*/ 2274221 h 4731174"/>
              <a:gd name="connsiteX3" fmla="*/ 75008 w 3523460"/>
              <a:gd name="connsiteY3" fmla="*/ 970207 h 4731174"/>
              <a:gd name="connsiteX4" fmla="*/ 750867 w 3523460"/>
              <a:gd name="connsiteY4" fmla="*/ 2107243 h 4731174"/>
              <a:gd name="connsiteX5" fmla="*/ 838333 w 3523460"/>
              <a:gd name="connsiteY5" fmla="*/ 2035682 h 4731174"/>
              <a:gd name="connsiteX6" fmla="*/ 711112 w 3523460"/>
              <a:gd name="connsiteY6" fmla="*/ 214833 h 4731174"/>
              <a:gd name="connsiteX7" fmla="*/ 1235897 w 3523460"/>
              <a:gd name="connsiteY7" fmla="*/ 1868704 h 4731174"/>
              <a:gd name="connsiteX8" fmla="*/ 1339265 w 3523460"/>
              <a:gd name="connsiteY8" fmla="*/ 1828947 h 4731174"/>
              <a:gd name="connsiteX9" fmla="*/ 1458534 w 3523460"/>
              <a:gd name="connsiteY9" fmla="*/ 148 h 4731174"/>
              <a:gd name="connsiteX10" fmla="*/ 1705024 w 3523460"/>
              <a:gd name="connsiteY10" fmla="*/ 1813044 h 4731174"/>
              <a:gd name="connsiteX11" fmla="*/ 1816344 w 3523460"/>
              <a:gd name="connsiteY11" fmla="*/ 1868705 h 4731174"/>
              <a:gd name="connsiteX12" fmla="*/ 2492205 w 3523460"/>
              <a:gd name="connsiteY12" fmla="*/ 334103 h 4731174"/>
              <a:gd name="connsiteX13" fmla="*/ 2221860 w 3523460"/>
              <a:gd name="connsiteY13" fmla="*/ 2011829 h 4731174"/>
              <a:gd name="connsiteX14" fmla="*/ 2325227 w 3523460"/>
              <a:gd name="connsiteY14" fmla="*/ 2711543 h 4731174"/>
              <a:gd name="connsiteX15" fmla="*/ 2762549 w 3523460"/>
              <a:gd name="connsiteY15" fmla="*/ 2266269 h 4731174"/>
              <a:gd name="connsiteX16" fmla="*/ 3509971 w 3523460"/>
              <a:gd name="connsiteY16" fmla="*/ 2162903 h 4731174"/>
              <a:gd name="connsiteX17" fmla="*/ 2778451 w 3523460"/>
              <a:gd name="connsiteY17" fmla="*/ 2942130 h 4731174"/>
              <a:gd name="connsiteX18" fmla="*/ 2118493 w 3523460"/>
              <a:gd name="connsiteY18" fmla="*/ 4007605 h 4731174"/>
              <a:gd name="connsiteX19" fmla="*/ 2229811 w 3523460"/>
              <a:gd name="connsiteY19" fmla="*/ 4731174 h 4731174"/>
              <a:gd name="connsiteX20" fmla="*/ 830382 w 3523460"/>
              <a:gd name="connsiteY20" fmla="*/ 4731174 h 4731174"/>
              <a:gd name="connsiteX0" fmla="*/ 830382 w 3523460"/>
              <a:gd name="connsiteY0" fmla="*/ 4731172 h 4731172"/>
              <a:gd name="connsiteX1" fmla="*/ 870139 w 3523460"/>
              <a:gd name="connsiteY1" fmla="*/ 4095069 h 4731172"/>
              <a:gd name="connsiteX2" fmla="*/ 432816 w 3523460"/>
              <a:gd name="connsiteY2" fmla="*/ 2274219 h 4731172"/>
              <a:gd name="connsiteX3" fmla="*/ 75008 w 3523460"/>
              <a:gd name="connsiteY3" fmla="*/ 970205 h 4731172"/>
              <a:gd name="connsiteX4" fmla="*/ 750867 w 3523460"/>
              <a:gd name="connsiteY4" fmla="*/ 2107241 h 4731172"/>
              <a:gd name="connsiteX5" fmla="*/ 838333 w 3523460"/>
              <a:gd name="connsiteY5" fmla="*/ 2035680 h 4731172"/>
              <a:gd name="connsiteX6" fmla="*/ 711112 w 3523460"/>
              <a:gd name="connsiteY6" fmla="*/ 214831 h 4731172"/>
              <a:gd name="connsiteX7" fmla="*/ 1235897 w 3523460"/>
              <a:gd name="connsiteY7" fmla="*/ 1868702 h 4731172"/>
              <a:gd name="connsiteX8" fmla="*/ 1315411 w 3523460"/>
              <a:gd name="connsiteY8" fmla="*/ 1852799 h 4731172"/>
              <a:gd name="connsiteX9" fmla="*/ 1458534 w 3523460"/>
              <a:gd name="connsiteY9" fmla="*/ 146 h 4731172"/>
              <a:gd name="connsiteX10" fmla="*/ 1705024 w 3523460"/>
              <a:gd name="connsiteY10" fmla="*/ 1813042 h 4731172"/>
              <a:gd name="connsiteX11" fmla="*/ 1816344 w 3523460"/>
              <a:gd name="connsiteY11" fmla="*/ 1868703 h 4731172"/>
              <a:gd name="connsiteX12" fmla="*/ 2492205 w 3523460"/>
              <a:gd name="connsiteY12" fmla="*/ 334101 h 4731172"/>
              <a:gd name="connsiteX13" fmla="*/ 2221860 w 3523460"/>
              <a:gd name="connsiteY13" fmla="*/ 2011827 h 4731172"/>
              <a:gd name="connsiteX14" fmla="*/ 2325227 w 3523460"/>
              <a:gd name="connsiteY14" fmla="*/ 2711541 h 4731172"/>
              <a:gd name="connsiteX15" fmla="*/ 2762549 w 3523460"/>
              <a:gd name="connsiteY15" fmla="*/ 2266267 h 4731172"/>
              <a:gd name="connsiteX16" fmla="*/ 3509971 w 3523460"/>
              <a:gd name="connsiteY16" fmla="*/ 2162901 h 4731172"/>
              <a:gd name="connsiteX17" fmla="*/ 2778451 w 3523460"/>
              <a:gd name="connsiteY17" fmla="*/ 2942128 h 4731172"/>
              <a:gd name="connsiteX18" fmla="*/ 2118493 w 3523460"/>
              <a:gd name="connsiteY18" fmla="*/ 4007603 h 4731172"/>
              <a:gd name="connsiteX19" fmla="*/ 2229811 w 3523460"/>
              <a:gd name="connsiteY19" fmla="*/ 4731172 h 4731172"/>
              <a:gd name="connsiteX20" fmla="*/ 830382 w 3523460"/>
              <a:gd name="connsiteY20" fmla="*/ 4731172 h 4731172"/>
              <a:gd name="connsiteX0" fmla="*/ 830382 w 3523460"/>
              <a:gd name="connsiteY0" fmla="*/ 4731172 h 4731172"/>
              <a:gd name="connsiteX1" fmla="*/ 870139 w 3523460"/>
              <a:gd name="connsiteY1" fmla="*/ 4095069 h 4731172"/>
              <a:gd name="connsiteX2" fmla="*/ 432816 w 3523460"/>
              <a:gd name="connsiteY2" fmla="*/ 2274219 h 4731172"/>
              <a:gd name="connsiteX3" fmla="*/ 75008 w 3523460"/>
              <a:gd name="connsiteY3" fmla="*/ 970205 h 4731172"/>
              <a:gd name="connsiteX4" fmla="*/ 750867 w 3523460"/>
              <a:gd name="connsiteY4" fmla="*/ 2107241 h 4731172"/>
              <a:gd name="connsiteX5" fmla="*/ 838333 w 3523460"/>
              <a:gd name="connsiteY5" fmla="*/ 2035680 h 4731172"/>
              <a:gd name="connsiteX6" fmla="*/ 711112 w 3523460"/>
              <a:gd name="connsiteY6" fmla="*/ 214831 h 4731172"/>
              <a:gd name="connsiteX7" fmla="*/ 1235897 w 3523460"/>
              <a:gd name="connsiteY7" fmla="*/ 1868702 h 4731172"/>
              <a:gd name="connsiteX8" fmla="*/ 1315411 w 3523460"/>
              <a:gd name="connsiteY8" fmla="*/ 1852799 h 4731172"/>
              <a:gd name="connsiteX9" fmla="*/ 1458534 w 3523460"/>
              <a:gd name="connsiteY9" fmla="*/ 146 h 4731172"/>
              <a:gd name="connsiteX10" fmla="*/ 1728878 w 3523460"/>
              <a:gd name="connsiteY10" fmla="*/ 1828945 h 4731172"/>
              <a:gd name="connsiteX11" fmla="*/ 1816344 w 3523460"/>
              <a:gd name="connsiteY11" fmla="*/ 1868703 h 4731172"/>
              <a:gd name="connsiteX12" fmla="*/ 2492205 w 3523460"/>
              <a:gd name="connsiteY12" fmla="*/ 334101 h 4731172"/>
              <a:gd name="connsiteX13" fmla="*/ 2221860 w 3523460"/>
              <a:gd name="connsiteY13" fmla="*/ 2011827 h 4731172"/>
              <a:gd name="connsiteX14" fmla="*/ 2325227 w 3523460"/>
              <a:gd name="connsiteY14" fmla="*/ 2711541 h 4731172"/>
              <a:gd name="connsiteX15" fmla="*/ 2762549 w 3523460"/>
              <a:gd name="connsiteY15" fmla="*/ 2266267 h 4731172"/>
              <a:gd name="connsiteX16" fmla="*/ 3509971 w 3523460"/>
              <a:gd name="connsiteY16" fmla="*/ 2162901 h 4731172"/>
              <a:gd name="connsiteX17" fmla="*/ 2778451 w 3523460"/>
              <a:gd name="connsiteY17" fmla="*/ 2942128 h 4731172"/>
              <a:gd name="connsiteX18" fmla="*/ 2118493 w 3523460"/>
              <a:gd name="connsiteY18" fmla="*/ 4007603 h 4731172"/>
              <a:gd name="connsiteX19" fmla="*/ 2229811 w 3523460"/>
              <a:gd name="connsiteY19" fmla="*/ 4731172 h 4731172"/>
              <a:gd name="connsiteX20" fmla="*/ 830382 w 3523460"/>
              <a:gd name="connsiteY20" fmla="*/ 4731172 h 4731172"/>
              <a:gd name="connsiteX0" fmla="*/ 830382 w 3523460"/>
              <a:gd name="connsiteY0" fmla="*/ 4731172 h 4731172"/>
              <a:gd name="connsiteX1" fmla="*/ 870139 w 3523460"/>
              <a:gd name="connsiteY1" fmla="*/ 4095069 h 4731172"/>
              <a:gd name="connsiteX2" fmla="*/ 432816 w 3523460"/>
              <a:gd name="connsiteY2" fmla="*/ 2274219 h 4731172"/>
              <a:gd name="connsiteX3" fmla="*/ 75008 w 3523460"/>
              <a:gd name="connsiteY3" fmla="*/ 970205 h 4731172"/>
              <a:gd name="connsiteX4" fmla="*/ 750867 w 3523460"/>
              <a:gd name="connsiteY4" fmla="*/ 2107241 h 4731172"/>
              <a:gd name="connsiteX5" fmla="*/ 838333 w 3523460"/>
              <a:gd name="connsiteY5" fmla="*/ 2035680 h 4731172"/>
              <a:gd name="connsiteX6" fmla="*/ 711112 w 3523460"/>
              <a:gd name="connsiteY6" fmla="*/ 214831 h 4731172"/>
              <a:gd name="connsiteX7" fmla="*/ 1235897 w 3523460"/>
              <a:gd name="connsiteY7" fmla="*/ 1868702 h 4731172"/>
              <a:gd name="connsiteX8" fmla="*/ 1315411 w 3523460"/>
              <a:gd name="connsiteY8" fmla="*/ 1852799 h 4731172"/>
              <a:gd name="connsiteX9" fmla="*/ 1458534 w 3523460"/>
              <a:gd name="connsiteY9" fmla="*/ 146 h 4731172"/>
              <a:gd name="connsiteX10" fmla="*/ 1728878 w 3523460"/>
              <a:gd name="connsiteY10" fmla="*/ 1828945 h 4731172"/>
              <a:gd name="connsiteX11" fmla="*/ 1816344 w 3523460"/>
              <a:gd name="connsiteY11" fmla="*/ 1868703 h 4731172"/>
              <a:gd name="connsiteX12" fmla="*/ 2492205 w 3523460"/>
              <a:gd name="connsiteY12" fmla="*/ 334101 h 4731172"/>
              <a:gd name="connsiteX13" fmla="*/ 2221860 w 3523460"/>
              <a:gd name="connsiteY13" fmla="*/ 2011827 h 4731172"/>
              <a:gd name="connsiteX14" fmla="*/ 2325227 w 3523460"/>
              <a:gd name="connsiteY14" fmla="*/ 2711541 h 4731172"/>
              <a:gd name="connsiteX15" fmla="*/ 2762549 w 3523460"/>
              <a:gd name="connsiteY15" fmla="*/ 2266267 h 4731172"/>
              <a:gd name="connsiteX16" fmla="*/ 3509971 w 3523460"/>
              <a:gd name="connsiteY16" fmla="*/ 2162901 h 4731172"/>
              <a:gd name="connsiteX17" fmla="*/ 2778451 w 3523460"/>
              <a:gd name="connsiteY17" fmla="*/ 2942128 h 4731172"/>
              <a:gd name="connsiteX18" fmla="*/ 2118493 w 3523460"/>
              <a:gd name="connsiteY18" fmla="*/ 4007603 h 4731172"/>
              <a:gd name="connsiteX19" fmla="*/ 2229811 w 3523460"/>
              <a:gd name="connsiteY19" fmla="*/ 4731172 h 4731172"/>
              <a:gd name="connsiteX20" fmla="*/ 830382 w 3523460"/>
              <a:gd name="connsiteY20" fmla="*/ 4731172 h 4731172"/>
              <a:gd name="connsiteX0" fmla="*/ 830382 w 3523460"/>
              <a:gd name="connsiteY0" fmla="*/ 4731063 h 4731063"/>
              <a:gd name="connsiteX1" fmla="*/ 870139 w 3523460"/>
              <a:gd name="connsiteY1" fmla="*/ 4094960 h 4731063"/>
              <a:gd name="connsiteX2" fmla="*/ 432816 w 3523460"/>
              <a:gd name="connsiteY2" fmla="*/ 2274110 h 4731063"/>
              <a:gd name="connsiteX3" fmla="*/ 75008 w 3523460"/>
              <a:gd name="connsiteY3" fmla="*/ 970096 h 4731063"/>
              <a:gd name="connsiteX4" fmla="*/ 750867 w 3523460"/>
              <a:gd name="connsiteY4" fmla="*/ 2107132 h 4731063"/>
              <a:gd name="connsiteX5" fmla="*/ 838333 w 3523460"/>
              <a:gd name="connsiteY5" fmla="*/ 2035571 h 4731063"/>
              <a:gd name="connsiteX6" fmla="*/ 711112 w 3523460"/>
              <a:gd name="connsiteY6" fmla="*/ 214722 h 4731063"/>
              <a:gd name="connsiteX7" fmla="*/ 1235897 w 3523460"/>
              <a:gd name="connsiteY7" fmla="*/ 1868593 h 4731063"/>
              <a:gd name="connsiteX8" fmla="*/ 1315411 w 3523460"/>
              <a:gd name="connsiteY8" fmla="*/ 1852690 h 4731063"/>
              <a:gd name="connsiteX9" fmla="*/ 1458534 w 3523460"/>
              <a:gd name="connsiteY9" fmla="*/ 37 h 4731063"/>
              <a:gd name="connsiteX10" fmla="*/ 1728878 w 3523460"/>
              <a:gd name="connsiteY10" fmla="*/ 1828836 h 4731063"/>
              <a:gd name="connsiteX11" fmla="*/ 1816344 w 3523460"/>
              <a:gd name="connsiteY11" fmla="*/ 1868594 h 4731063"/>
              <a:gd name="connsiteX12" fmla="*/ 2492205 w 3523460"/>
              <a:gd name="connsiteY12" fmla="*/ 333992 h 4731063"/>
              <a:gd name="connsiteX13" fmla="*/ 2221860 w 3523460"/>
              <a:gd name="connsiteY13" fmla="*/ 2011718 h 4731063"/>
              <a:gd name="connsiteX14" fmla="*/ 2325227 w 3523460"/>
              <a:gd name="connsiteY14" fmla="*/ 2711432 h 4731063"/>
              <a:gd name="connsiteX15" fmla="*/ 2762549 w 3523460"/>
              <a:gd name="connsiteY15" fmla="*/ 2266158 h 4731063"/>
              <a:gd name="connsiteX16" fmla="*/ 3509971 w 3523460"/>
              <a:gd name="connsiteY16" fmla="*/ 2162792 h 4731063"/>
              <a:gd name="connsiteX17" fmla="*/ 2778451 w 3523460"/>
              <a:gd name="connsiteY17" fmla="*/ 2942019 h 4731063"/>
              <a:gd name="connsiteX18" fmla="*/ 2118493 w 3523460"/>
              <a:gd name="connsiteY18" fmla="*/ 4007494 h 4731063"/>
              <a:gd name="connsiteX19" fmla="*/ 2229811 w 3523460"/>
              <a:gd name="connsiteY19" fmla="*/ 4731063 h 4731063"/>
              <a:gd name="connsiteX20" fmla="*/ 830382 w 3523460"/>
              <a:gd name="connsiteY20" fmla="*/ 4731063 h 4731063"/>
              <a:gd name="connsiteX0" fmla="*/ 830382 w 3523460"/>
              <a:gd name="connsiteY0" fmla="*/ 4731063 h 4731063"/>
              <a:gd name="connsiteX1" fmla="*/ 870139 w 3523460"/>
              <a:gd name="connsiteY1" fmla="*/ 4094960 h 4731063"/>
              <a:gd name="connsiteX2" fmla="*/ 432816 w 3523460"/>
              <a:gd name="connsiteY2" fmla="*/ 2274110 h 4731063"/>
              <a:gd name="connsiteX3" fmla="*/ 75008 w 3523460"/>
              <a:gd name="connsiteY3" fmla="*/ 970096 h 4731063"/>
              <a:gd name="connsiteX4" fmla="*/ 750867 w 3523460"/>
              <a:gd name="connsiteY4" fmla="*/ 2107132 h 4731063"/>
              <a:gd name="connsiteX5" fmla="*/ 838333 w 3523460"/>
              <a:gd name="connsiteY5" fmla="*/ 2035571 h 4731063"/>
              <a:gd name="connsiteX6" fmla="*/ 711112 w 3523460"/>
              <a:gd name="connsiteY6" fmla="*/ 214722 h 4731063"/>
              <a:gd name="connsiteX7" fmla="*/ 1235897 w 3523460"/>
              <a:gd name="connsiteY7" fmla="*/ 1868593 h 4731063"/>
              <a:gd name="connsiteX8" fmla="*/ 1315411 w 3523460"/>
              <a:gd name="connsiteY8" fmla="*/ 1852690 h 4731063"/>
              <a:gd name="connsiteX9" fmla="*/ 1458534 w 3523460"/>
              <a:gd name="connsiteY9" fmla="*/ 37 h 4731063"/>
              <a:gd name="connsiteX10" fmla="*/ 1728878 w 3523460"/>
              <a:gd name="connsiteY10" fmla="*/ 1828836 h 4731063"/>
              <a:gd name="connsiteX11" fmla="*/ 1816344 w 3523460"/>
              <a:gd name="connsiteY11" fmla="*/ 1868594 h 4731063"/>
              <a:gd name="connsiteX12" fmla="*/ 2492205 w 3523460"/>
              <a:gd name="connsiteY12" fmla="*/ 333992 h 4731063"/>
              <a:gd name="connsiteX13" fmla="*/ 2221860 w 3523460"/>
              <a:gd name="connsiteY13" fmla="*/ 2011718 h 4731063"/>
              <a:gd name="connsiteX14" fmla="*/ 2325227 w 3523460"/>
              <a:gd name="connsiteY14" fmla="*/ 2711432 h 4731063"/>
              <a:gd name="connsiteX15" fmla="*/ 2762549 w 3523460"/>
              <a:gd name="connsiteY15" fmla="*/ 2266158 h 4731063"/>
              <a:gd name="connsiteX16" fmla="*/ 3509971 w 3523460"/>
              <a:gd name="connsiteY16" fmla="*/ 2162792 h 4731063"/>
              <a:gd name="connsiteX17" fmla="*/ 2778451 w 3523460"/>
              <a:gd name="connsiteY17" fmla="*/ 2942019 h 4731063"/>
              <a:gd name="connsiteX18" fmla="*/ 2118493 w 3523460"/>
              <a:gd name="connsiteY18" fmla="*/ 4007494 h 4731063"/>
              <a:gd name="connsiteX19" fmla="*/ 2229811 w 3523460"/>
              <a:gd name="connsiteY19" fmla="*/ 4731063 h 4731063"/>
              <a:gd name="connsiteX20" fmla="*/ 830382 w 3523460"/>
              <a:gd name="connsiteY20" fmla="*/ 4731063 h 4731063"/>
              <a:gd name="connsiteX0" fmla="*/ 830382 w 3523460"/>
              <a:gd name="connsiteY0" fmla="*/ 4731063 h 4731063"/>
              <a:gd name="connsiteX1" fmla="*/ 870139 w 3523460"/>
              <a:gd name="connsiteY1" fmla="*/ 4094960 h 4731063"/>
              <a:gd name="connsiteX2" fmla="*/ 432816 w 3523460"/>
              <a:gd name="connsiteY2" fmla="*/ 2274110 h 4731063"/>
              <a:gd name="connsiteX3" fmla="*/ 75008 w 3523460"/>
              <a:gd name="connsiteY3" fmla="*/ 970096 h 4731063"/>
              <a:gd name="connsiteX4" fmla="*/ 750867 w 3523460"/>
              <a:gd name="connsiteY4" fmla="*/ 2107132 h 4731063"/>
              <a:gd name="connsiteX5" fmla="*/ 838333 w 3523460"/>
              <a:gd name="connsiteY5" fmla="*/ 2035571 h 4731063"/>
              <a:gd name="connsiteX6" fmla="*/ 711112 w 3523460"/>
              <a:gd name="connsiteY6" fmla="*/ 214722 h 4731063"/>
              <a:gd name="connsiteX7" fmla="*/ 1235897 w 3523460"/>
              <a:gd name="connsiteY7" fmla="*/ 1868593 h 4731063"/>
              <a:gd name="connsiteX8" fmla="*/ 1315411 w 3523460"/>
              <a:gd name="connsiteY8" fmla="*/ 1852690 h 4731063"/>
              <a:gd name="connsiteX9" fmla="*/ 1458534 w 3523460"/>
              <a:gd name="connsiteY9" fmla="*/ 37 h 4731063"/>
              <a:gd name="connsiteX10" fmla="*/ 1728878 w 3523460"/>
              <a:gd name="connsiteY10" fmla="*/ 1828836 h 4731063"/>
              <a:gd name="connsiteX11" fmla="*/ 1816344 w 3523460"/>
              <a:gd name="connsiteY11" fmla="*/ 1868594 h 4731063"/>
              <a:gd name="connsiteX12" fmla="*/ 2492205 w 3523460"/>
              <a:gd name="connsiteY12" fmla="*/ 333992 h 4731063"/>
              <a:gd name="connsiteX13" fmla="*/ 2221860 w 3523460"/>
              <a:gd name="connsiteY13" fmla="*/ 2011718 h 4731063"/>
              <a:gd name="connsiteX14" fmla="*/ 2325227 w 3523460"/>
              <a:gd name="connsiteY14" fmla="*/ 2711432 h 4731063"/>
              <a:gd name="connsiteX15" fmla="*/ 2762549 w 3523460"/>
              <a:gd name="connsiteY15" fmla="*/ 2266158 h 4731063"/>
              <a:gd name="connsiteX16" fmla="*/ 3509971 w 3523460"/>
              <a:gd name="connsiteY16" fmla="*/ 2162792 h 4731063"/>
              <a:gd name="connsiteX17" fmla="*/ 2778451 w 3523460"/>
              <a:gd name="connsiteY17" fmla="*/ 2942019 h 4731063"/>
              <a:gd name="connsiteX18" fmla="*/ 2118493 w 3523460"/>
              <a:gd name="connsiteY18" fmla="*/ 4007494 h 4731063"/>
              <a:gd name="connsiteX19" fmla="*/ 2229811 w 3523460"/>
              <a:gd name="connsiteY19" fmla="*/ 4731063 h 4731063"/>
              <a:gd name="connsiteX20" fmla="*/ 830382 w 3523460"/>
              <a:gd name="connsiteY20" fmla="*/ 4731063 h 4731063"/>
              <a:gd name="connsiteX0" fmla="*/ 830382 w 3523460"/>
              <a:gd name="connsiteY0" fmla="*/ 4731063 h 4731063"/>
              <a:gd name="connsiteX1" fmla="*/ 870139 w 3523460"/>
              <a:gd name="connsiteY1" fmla="*/ 4094960 h 4731063"/>
              <a:gd name="connsiteX2" fmla="*/ 432816 w 3523460"/>
              <a:gd name="connsiteY2" fmla="*/ 2274110 h 4731063"/>
              <a:gd name="connsiteX3" fmla="*/ 75008 w 3523460"/>
              <a:gd name="connsiteY3" fmla="*/ 970096 h 4731063"/>
              <a:gd name="connsiteX4" fmla="*/ 750867 w 3523460"/>
              <a:gd name="connsiteY4" fmla="*/ 2107132 h 4731063"/>
              <a:gd name="connsiteX5" fmla="*/ 838333 w 3523460"/>
              <a:gd name="connsiteY5" fmla="*/ 2035571 h 4731063"/>
              <a:gd name="connsiteX6" fmla="*/ 711112 w 3523460"/>
              <a:gd name="connsiteY6" fmla="*/ 214722 h 4731063"/>
              <a:gd name="connsiteX7" fmla="*/ 1235897 w 3523460"/>
              <a:gd name="connsiteY7" fmla="*/ 1868593 h 4731063"/>
              <a:gd name="connsiteX8" fmla="*/ 1315411 w 3523460"/>
              <a:gd name="connsiteY8" fmla="*/ 1852690 h 4731063"/>
              <a:gd name="connsiteX9" fmla="*/ 1458534 w 3523460"/>
              <a:gd name="connsiteY9" fmla="*/ 37 h 4731063"/>
              <a:gd name="connsiteX10" fmla="*/ 1728878 w 3523460"/>
              <a:gd name="connsiteY10" fmla="*/ 1828836 h 4731063"/>
              <a:gd name="connsiteX11" fmla="*/ 1816344 w 3523460"/>
              <a:gd name="connsiteY11" fmla="*/ 1868594 h 4731063"/>
              <a:gd name="connsiteX12" fmla="*/ 2492205 w 3523460"/>
              <a:gd name="connsiteY12" fmla="*/ 333992 h 4731063"/>
              <a:gd name="connsiteX13" fmla="*/ 2221860 w 3523460"/>
              <a:gd name="connsiteY13" fmla="*/ 2011718 h 4731063"/>
              <a:gd name="connsiteX14" fmla="*/ 2325227 w 3523460"/>
              <a:gd name="connsiteY14" fmla="*/ 2711432 h 4731063"/>
              <a:gd name="connsiteX15" fmla="*/ 2762549 w 3523460"/>
              <a:gd name="connsiteY15" fmla="*/ 2266158 h 4731063"/>
              <a:gd name="connsiteX16" fmla="*/ 3509971 w 3523460"/>
              <a:gd name="connsiteY16" fmla="*/ 2162792 h 4731063"/>
              <a:gd name="connsiteX17" fmla="*/ 2778451 w 3523460"/>
              <a:gd name="connsiteY17" fmla="*/ 2942019 h 4731063"/>
              <a:gd name="connsiteX18" fmla="*/ 2118493 w 3523460"/>
              <a:gd name="connsiteY18" fmla="*/ 4007494 h 4731063"/>
              <a:gd name="connsiteX19" fmla="*/ 2229811 w 3523460"/>
              <a:gd name="connsiteY19" fmla="*/ 4731063 h 4731063"/>
              <a:gd name="connsiteX20" fmla="*/ 830382 w 3523460"/>
              <a:gd name="connsiteY20" fmla="*/ 4731063 h 4731063"/>
              <a:gd name="connsiteX0" fmla="*/ 727477 w 3523460"/>
              <a:gd name="connsiteY0" fmla="*/ 5951236 h 5951236"/>
              <a:gd name="connsiteX1" fmla="*/ 870139 w 3523460"/>
              <a:gd name="connsiteY1" fmla="*/ 4094960 h 5951236"/>
              <a:gd name="connsiteX2" fmla="*/ 432816 w 3523460"/>
              <a:gd name="connsiteY2" fmla="*/ 2274110 h 5951236"/>
              <a:gd name="connsiteX3" fmla="*/ 75008 w 3523460"/>
              <a:gd name="connsiteY3" fmla="*/ 970096 h 5951236"/>
              <a:gd name="connsiteX4" fmla="*/ 750867 w 3523460"/>
              <a:gd name="connsiteY4" fmla="*/ 2107132 h 5951236"/>
              <a:gd name="connsiteX5" fmla="*/ 838333 w 3523460"/>
              <a:gd name="connsiteY5" fmla="*/ 2035571 h 5951236"/>
              <a:gd name="connsiteX6" fmla="*/ 711112 w 3523460"/>
              <a:gd name="connsiteY6" fmla="*/ 214722 h 5951236"/>
              <a:gd name="connsiteX7" fmla="*/ 1235897 w 3523460"/>
              <a:gd name="connsiteY7" fmla="*/ 1868593 h 5951236"/>
              <a:gd name="connsiteX8" fmla="*/ 1315411 w 3523460"/>
              <a:gd name="connsiteY8" fmla="*/ 1852690 h 5951236"/>
              <a:gd name="connsiteX9" fmla="*/ 1458534 w 3523460"/>
              <a:gd name="connsiteY9" fmla="*/ 37 h 5951236"/>
              <a:gd name="connsiteX10" fmla="*/ 1728878 w 3523460"/>
              <a:gd name="connsiteY10" fmla="*/ 1828836 h 5951236"/>
              <a:gd name="connsiteX11" fmla="*/ 1816344 w 3523460"/>
              <a:gd name="connsiteY11" fmla="*/ 1868594 h 5951236"/>
              <a:gd name="connsiteX12" fmla="*/ 2492205 w 3523460"/>
              <a:gd name="connsiteY12" fmla="*/ 333992 h 5951236"/>
              <a:gd name="connsiteX13" fmla="*/ 2221860 w 3523460"/>
              <a:gd name="connsiteY13" fmla="*/ 2011718 h 5951236"/>
              <a:gd name="connsiteX14" fmla="*/ 2325227 w 3523460"/>
              <a:gd name="connsiteY14" fmla="*/ 2711432 h 5951236"/>
              <a:gd name="connsiteX15" fmla="*/ 2762549 w 3523460"/>
              <a:gd name="connsiteY15" fmla="*/ 2266158 h 5951236"/>
              <a:gd name="connsiteX16" fmla="*/ 3509971 w 3523460"/>
              <a:gd name="connsiteY16" fmla="*/ 2162792 h 5951236"/>
              <a:gd name="connsiteX17" fmla="*/ 2778451 w 3523460"/>
              <a:gd name="connsiteY17" fmla="*/ 2942019 h 5951236"/>
              <a:gd name="connsiteX18" fmla="*/ 2118493 w 3523460"/>
              <a:gd name="connsiteY18" fmla="*/ 4007494 h 5951236"/>
              <a:gd name="connsiteX19" fmla="*/ 2229811 w 3523460"/>
              <a:gd name="connsiteY19" fmla="*/ 4731063 h 5951236"/>
              <a:gd name="connsiteX20" fmla="*/ 727477 w 3523460"/>
              <a:gd name="connsiteY20" fmla="*/ 5951236 h 5951236"/>
              <a:gd name="connsiteX0" fmla="*/ 727477 w 3523460"/>
              <a:gd name="connsiteY0" fmla="*/ 5951236 h 5980637"/>
              <a:gd name="connsiteX1" fmla="*/ 870139 w 3523460"/>
              <a:gd name="connsiteY1" fmla="*/ 4094960 h 5980637"/>
              <a:gd name="connsiteX2" fmla="*/ 432816 w 3523460"/>
              <a:gd name="connsiteY2" fmla="*/ 2274110 h 5980637"/>
              <a:gd name="connsiteX3" fmla="*/ 75008 w 3523460"/>
              <a:gd name="connsiteY3" fmla="*/ 970096 h 5980637"/>
              <a:gd name="connsiteX4" fmla="*/ 750867 w 3523460"/>
              <a:gd name="connsiteY4" fmla="*/ 2107132 h 5980637"/>
              <a:gd name="connsiteX5" fmla="*/ 838333 w 3523460"/>
              <a:gd name="connsiteY5" fmla="*/ 2035571 h 5980637"/>
              <a:gd name="connsiteX6" fmla="*/ 711112 w 3523460"/>
              <a:gd name="connsiteY6" fmla="*/ 214722 h 5980637"/>
              <a:gd name="connsiteX7" fmla="*/ 1235897 w 3523460"/>
              <a:gd name="connsiteY7" fmla="*/ 1868593 h 5980637"/>
              <a:gd name="connsiteX8" fmla="*/ 1315411 w 3523460"/>
              <a:gd name="connsiteY8" fmla="*/ 1852690 h 5980637"/>
              <a:gd name="connsiteX9" fmla="*/ 1458534 w 3523460"/>
              <a:gd name="connsiteY9" fmla="*/ 37 h 5980637"/>
              <a:gd name="connsiteX10" fmla="*/ 1728878 w 3523460"/>
              <a:gd name="connsiteY10" fmla="*/ 1828836 h 5980637"/>
              <a:gd name="connsiteX11" fmla="*/ 1816344 w 3523460"/>
              <a:gd name="connsiteY11" fmla="*/ 1868594 h 5980637"/>
              <a:gd name="connsiteX12" fmla="*/ 2492205 w 3523460"/>
              <a:gd name="connsiteY12" fmla="*/ 333992 h 5980637"/>
              <a:gd name="connsiteX13" fmla="*/ 2221860 w 3523460"/>
              <a:gd name="connsiteY13" fmla="*/ 2011718 h 5980637"/>
              <a:gd name="connsiteX14" fmla="*/ 2325227 w 3523460"/>
              <a:gd name="connsiteY14" fmla="*/ 2711432 h 5980637"/>
              <a:gd name="connsiteX15" fmla="*/ 2762549 w 3523460"/>
              <a:gd name="connsiteY15" fmla="*/ 2266158 h 5980637"/>
              <a:gd name="connsiteX16" fmla="*/ 3509971 w 3523460"/>
              <a:gd name="connsiteY16" fmla="*/ 2162792 h 5980637"/>
              <a:gd name="connsiteX17" fmla="*/ 2778451 w 3523460"/>
              <a:gd name="connsiteY17" fmla="*/ 2942019 h 5980637"/>
              <a:gd name="connsiteX18" fmla="*/ 2118493 w 3523460"/>
              <a:gd name="connsiteY18" fmla="*/ 4007494 h 5980637"/>
              <a:gd name="connsiteX19" fmla="*/ 2303315 w 3523460"/>
              <a:gd name="connsiteY19" fmla="*/ 5980637 h 5980637"/>
              <a:gd name="connsiteX20" fmla="*/ 727477 w 3523460"/>
              <a:gd name="connsiteY20" fmla="*/ 5951236 h 5980637"/>
              <a:gd name="connsiteX0" fmla="*/ 727477 w 3523460"/>
              <a:gd name="connsiteY0" fmla="*/ 5951236 h 5953756"/>
              <a:gd name="connsiteX1" fmla="*/ 870139 w 3523460"/>
              <a:gd name="connsiteY1" fmla="*/ 4094960 h 5953756"/>
              <a:gd name="connsiteX2" fmla="*/ 432816 w 3523460"/>
              <a:gd name="connsiteY2" fmla="*/ 2274110 h 5953756"/>
              <a:gd name="connsiteX3" fmla="*/ 75008 w 3523460"/>
              <a:gd name="connsiteY3" fmla="*/ 970096 h 5953756"/>
              <a:gd name="connsiteX4" fmla="*/ 750867 w 3523460"/>
              <a:gd name="connsiteY4" fmla="*/ 2107132 h 5953756"/>
              <a:gd name="connsiteX5" fmla="*/ 838333 w 3523460"/>
              <a:gd name="connsiteY5" fmla="*/ 2035571 h 5953756"/>
              <a:gd name="connsiteX6" fmla="*/ 711112 w 3523460"/>
              <a:gd name="connsiteY6" fmla="*/ 214722 h 5953756"/>
              <a:gd name="connsiteX7" fmla="*/ 1235897 w 3523460"/>
              <a:gd name="connsiteY7" fmla="*/ 1868593 h 5953756"/>
              <a:gd name="connsiteX8" fmla="*/ 1315411 w 3523460"/>
              <a:gd name="connsiteY8" fmla="*/ 1852690 h 5953756"/>
              <a:gd name="connsiteX9" fmla="*/ 1458534 w 3523460"/>
              <a:gd name="connsiteY9" fmla="*/ 37 h 5953756"/>
              <a:gd name="connsiteX10" fmla="*/ 1728878 w 3523460"/>
              <a:gd name="connsiteY10" fmla="*/ 1828836 h 5953756"/>
              <a:gd name="connsiteX11" fmla="*/ 1816344 w 3523460"/>
              <a:gd name="connsiteY11" fmla="*/ 1868594 h 5953756"/>
              <a:gd name="connsiteX12" fmla="*/ 2492205 w 3523460"/>
              <a:gd name="connsiteY12" fmla="*/ 333992 h 5953756"/>
              <a:gd name="connsiteX13" fmla="*/ 2221860 w 3523460"/>
              <a:gd name="connsiteY13" fmla="*/ 2011718 h 5953756"/>
              <a:gd name="connsiteX14" fmla="*/ 2325227 w 3523460"/>
              <a:gd name="connsiteY14" fmla="*/ 2711432 h 5953756"/>
              <a:gd name="connsiteX15" fmla="*/ 2762549 w 3523460"/>
              <a:gd name="connsiteY15" fmla="*/ 2266158 h 5953756"/>
              <a:gd name="connsiteX16" fmla="*/ 3509971 w 3523460"/>
              <a:gd name="connsiteY16" fmla="*/ 2162792 h 5953756"/>
              <a:gd name="connsiteX17" fmla="*/ 2778451 w 3523460"/>
              <a:gd name="connsiteY17" fmla="*/ 2942019 h 5953756"/>
              <a:gd name="connsiteX18" fmla="*/ 2118493 w 3523460"/>
              <a:gd name="connsiteY18" fmla="*/ 4007494 h 5953756"/>
              <a:gd name="connsiteX19" fmla="*/ 2312583 w 3523460"/>
              <a:gd name="connsiteY19" fmla="*/ 5948200 h 5953756"/>
              <a:gd name="connsiteX20" fmla="*/ 727477 w 3523460"/>
              <a:gd name="connsiteY20" fmla="*/ 5951236 h 5953756"/>
              <a:gd name="connsiteX0" fmla="*/ 727477 w 3523460"/>
              <a:gd name="connsiteY0" fmla="*/ 5951236 h 5957469"/>
              <a:gd name="connsiteX1" fmla="*/ 870139 w 3523460"/>
              <a:gd name="connsiteY1" fmla="*/ 4094960 h 5957469"/>
              <a:gd name="connsiteX2" fmla="*/ 432816 w 3523460"/>
              <a:gd name="connsiteY2" fmla="*/ 2274110 h 5957469"/>
              <a:gd name="connsiteX3" fmla="*/ 75008 w 3523460"/>
              <a:gd name="connsiteY3" fmla="*/ 970096 h 5957469"/>
              <a:gd name="connsiteX4" fmla="*/ 750867 w 3523460"/>
              <a:gd name="connsiteY4" fmla="*/ 2107132 h 5957469"/>
              <a:gd name="connsiteX5" fmla="*/ 838333 w 3523460"/>
              <a:gd name="connsiteY5" fmla="*/ 2035571 h 5957469"/>
              <a:gd name="connsiteX6" fmla="*/ 711112 w 3523460"/>
              <a:gd name="connsiteY6" fmla="*/ 214722 h 5957469"/>
              <a:gd name="connsiteX7" fmla="*/ 1235897 w 3523460"/>
              <a:gd name="connsiteY7" fmla="*/ 1868593 h 5957469"/>
              <a:gd name="connsiteX8" fmla="*/ 1315411 w 3523460"/>
              <a:gd name="connsiteY8" fmla="*/ 1852690 h 5957469"/>
              <a:gd name="connsiteX9" fmla="*/ 1458534 w 3523460"/>
              <a:gd name="connsiteY9" fmla="*/ 37 h 5957469"/>
              <a:gd name="connsiteX10" fmla="*/ 1728878 w 3523460"/>
              <a:gd name="connsiteY10" fmla="*/ 1828836 h 5957469"/>
              <a:gd name="connsiteX11" fmla="*/ 1816344 w 3523460"/>
              <a:gd name="connsiteY11" fmla="*/ 1868594 h 5957469"/>
              <a:gd name="connsiteX12" fmla="*/ 2492205 w 3523460"/>
              <a:gd name="connsiteY12" fmla="*/ 333992 h 5957469"/>
              <a:gd name="connsiteX13" fmla="*/ 2221860 w 3523460"/>
              <a:gd name="connsiteY13" fmla="*/ 2011718 h 5957469"/>
              <a:gd name="connsiteX14" fmla="*/ 2325227 w 3523460"/>
              <a:gd name="connsiteY14" fmla="*/ 2711432 h 5957469"/>
              <a:gd name="connsiteX15" fmla="*/ 2762549 w 3523460"/>
              <a:gd name="connsiteY15" fmla="*/ 2266158 h 5957469"/>
              <a:gd name="connsiteX16" fmla="*/ 3509971 w 3523460"/>
              <a:gd name="connsiteY16" fmla="*/ 2162792 h 5957469"/>
              <a:gd name="connsiteX17" fmla="*/ 2778451 w 3523460"/>
              <a:gd name="connsiteY17" fmla="*/ 2942019 h 5957469"/>
              <a:gd name="connsiteX18" fmla="*/ 2118493 w 3523460"/>
              <a:gd name="connsiteY18" fmla="*/ 4007494 h 5957469"/>
              <a:gd name="connsiteX19" fmla="*/ 2317218 w 3523460"/>
              <a:gd name="connsiteY19" fmla="*/ 5957469 h 5957469"/>
              <a:gd name="connsiteX20" fmla="*/ 727477 w 3523460"/>
              <a:gd name="connsiteY20" fmla="*/ 5951236 h 5957469"/>
              <a:gd name="connsiteX0" fmla="*/ 727477 w 3523460"/>
              <a:gd name="connsiteY0" fmla="*/ 5951236 h 5957469"/>
              <a:gd name="connsiteX1" fmla="*/ 870139 w 3523460"/>
              <a:gd name="connsiteY1" fmla="*/ 4094960 h 5957469"/>
              <a:gd name="connsiteX2" fmla="*/ 432816 w 3523460"/>
              <a:gd name="connsiteY2" fmla="*/ 2274110 h 5957469"/>
              <a:gd name="connsiteX3" fmla="*/ 75008 w 3523460"/>
              <a:gd name="connsiteY3" fmla="*/ 970096 h 5957469"/>
              <a:gd name="connsiteX4" fmla="*/ 750867 w 3523460"/>
              <a:gd name="connsiteY4" fmla="*/ 2107132 h 5957469"/>
              <a:gd name="connsiteX5" fmla="*/ 838333 w 3523460"/>
              <a:gd name="connsiteY5" fmla="*/ 2035571 h 5957469"/>
              <a:gd name="connsiteX6" fmla="*/ 711112 w 3523460"/>
              <a:gd name="connsiteY6" fmla="*/ 214722 h 5957469"/>
              <a:gd name="connsiteX7" fmla="*/ 1235897 w 3523460"/>
              <a:gd name="connsiteY7" fmla="*/ 1868593 h 5957469"/>
              <a:gd name="connsiteX8" fmla="*/ 1315411 w 3523460"/>
              <a:gd name="connsiteY8" fmla="*/ 1852690 h 5957469"/>
              <a:gd name="connsiteX9" fmla="*/ 1458534 w 3523460"/>
              <a:gd name="connsiteY9" fmla="*/ 37 h 5957469"/>
              <a:gd name="connsiteX10" fmla="*/ 1728878 w 3523460"/>
              <a:gd name="connsiteY10" fmla="*/ 1828836 h 5957469"/>
              <a:gd name="connsiteX11" fmla="*/ 1816344 w 3523460"/>
              <a:gd name="connsiteY11" fmla="*/ 1868594 h 5957469"/>
              <a:gd name="connsiteX12" fmla="*/ 2492205 w 3523460"/>
              <a:gd name="connsiteY12" fmla="*/ 333992 h 5957469"/>
              <a:gd name="connsiteX13" fmla="*/ 2221860 w 3523460"/>
              <a:gd name="connsiteY13" fmla="*/ 2011718 h 5957469"/>
              <a:gd name="connsiteX14" fmla="*/ 2325227 w 3523460"/>
              <a:gd name="connsiteY14" fmla="*/ 2711432 h 5957469"/>
              <a:gd name="connsiteX15" fmla="*/ 2762549 w 3523460"/>
              <a:gd name="connsiteY15" fmla="*/ 2266158 h 5957469"/>
              <a:gd name="connsiteX16" fmla="*/ 3509971 w 3523460"/>
              <a:gd name="connsiteY16" fmla="*/ 2162792 h 5957469"/>
              <a:gd name="connsiteX17" fmla="*/ 2778451 w 3523460"/>
              <a:gd name="connsiteY17" fmla="*/ 2942019 h 5957469"/>
              <a:gd name="connsiteX18" fmla="*/ 2118493 w 3523460"/>
              <a:gd name="connsiteY18" fmla="*/ 4007494 h 5957469"/>
              <a:gd name="connsiteX19" fmla="*/ 2317218 w 3523460"/>
              <a:gd name="connsiteY19" fmla="*/ 5957469 h 5957469"/>
              <a:gd name="connsiteX20" fmla="*/ 727477 w 3523460"/>
              <a:gd name="connsiteY20" fmla="*/ 5951236 h 5957469"/>
              <a:gd name="connsiteX0" fmla="*/ 727477 w 3523460"/>
              <a:gd name="connsiteY0" fmla="*/ 5951236 h 6423553"/>
              <a:gd name="connsiteX1" fmla="*/ 870139 w 3523460"/>
              <a:gd name="connsiteY1" fmla="*/ 4094960 h 6423553"/>
              <a:gd name="connsiteX2" fmla="*/ 432816 w 3523460"/>
              <a:gd name="connsiteY2" fmla="*/ 2274110 h 6423553"/>
              <a:gd name="connsiteX3" fmla="*/ 75008 w 3523460"/>
              <a:gd name="connsiteY3" fmla="*/ 970096 h 6423553"/>
              <a:gd name="connsiteX4" fmla="*/ 750867 w 3523460"/>
              <a:gd name="connsiteY4" fmla="*/ 2107132 h 6423553"/>
              <a:gd name="connsiteX5" fmla="*/ 838333 w 3523460"/>
              <a:gd name="connsiteY5" fmla="*/ 2035571 h 6423553"/>
              <a:gd name="connsiteX6" fmla="*/ 711112 w 3523460"/>
              <a:gd name="connsiteY6" fmla="*/ 214722 h 6423553"/>
              <a:gd name="connsiteX7" fmla="*/ 1235897 w 3523460"/>
              <a:gd name="connsiteY7" fmla="*/ 1868593 h 6423553"/>
              <a:gd name="connsiteX8" fmla="*/ 1315411 w 3523460"/>
              <a:gd name="connsiteY8" fmla="*/ 1852690 h 6423553"/>
              <a:gd name="connsiteX9" fmla="*/ 1458534 w 3523460"/>
              <a:gd name="connsiteY9" fmla="*/ 37 h 6423553"/>
              <a:gd name="connsiteX10" fmla="*/ 1728878 w 3523460"/>
              <a:gd name="connsiteY10" fmla="*/ 1828836 h 6423553"/>
              <a:gd name="connsiteX11" fmla="*/ 1816344 w 3523460"/>
              <a:gd name="connsiteY11" fmla="*/ 1868594 h 6423553"/>
              <a:gd name="connsiteX12" fmla="*/ 2492205 w 3523460"/>
              <a:gd name="connsiteY12" fmla="*/ 333992 h 6423553"/>
              <a:gd name="connsiteX13" fmla="*/ 2221860 w 3523460"/>
              <a:gd name="connsiteY13" fmla="*/ 2011718 h 6423553"/>
              <a:gd name="connsiteX14" fmla="*/ 2325227 w 3523460"/>
              <a:gd name="connsiteY14" fmla="*/ 2711432 h 6423553"/>
              <a:gd name="connsiteX15" fmla="*/ 2762549 w 3523460"/>
              <a:gd name="connsiteY15" fmla="*/ 2266158 h 6423553"/>
              <a:gd name="connsiteX16" fmla="*/ 3509971 w 3523460"/>
              <a:gd name="connsiteY16" fmla="*/ 2162792 h 6423553"/>
              <a:gd name="connsiteX17" fmla="*/ 2778451 w 3523460"/>
              <a:gd name="connsiteY17" fmla="*/ 2942019 h 6423553"/>
              <a:gd name="connsiteX18" fmla="*/ 2118493 w 3523460"/>
              <a:gd name="connsiteY18" fmla="*/ 4007494 h 6423553"/>
              <a:gd name="connsiteX19" fmla="*/ 2400448 w 3523460"/>
              <a:gd name="connsiteY19" fmla="*/ 6423553 h 6423553"/>
              <a:gd name="connsiteX20" fmla="*/ 727477 w 3523460"/>
              <a:gd name="connsiteY20" fmla="*/ 5951236 h 6423553"/>
              <a:gd name="connsiteX0" fmla="*/ 760768 w 3523460"/>
              <a:gd name="connsiteY0" fmla="*/ 6400675 h 6423553"/>
              <a:gd name="connsiteX1" fmla="*/ 870139 w 3523460"/>
              <a:gd name="connsiteY1" fmla="*/ 4094960 h 6423553"/>
              <a:gd name="connsiteX2" fmla="*/ 432816 w 3523460"/>
              <a:gd name="connsiteY2" fmla="*/ 2274110 h 6423553"/>
              <a:gd name="connsiteX3" fmla="*/ 75008 w 3523460"/>
              <a:gd name="connsiteY3" fmla="*/ 970096 h 6423553"/>
              <a:gd name="connsiteX4" fmla="*/ 750867 w 3523460"/>
              <a:gd name="connsiteY4" fmla="*/ 2107132 h 6423553"/>
              <a:gd name="connsiteX5" fmla="*/ 838333 w 3523460"/>
              <a:gd name="connsiteY5" fmla="*/ 2035571 h 6423553"/>
              <a:gd name="connsiteX6" fmla="*/ 711112 w 3523460"/>
              <a:gd name="connsiteY6" fmla="*/ 214722 h 6423553"/>
              <a:gd name="connsiteX7" fmla="*/ 1235897 w 3523460"/>
              <a:gd name="connsiteY7" fmla="*/ 1868593 h 6423553"/>
              <a:gd name="connsiteX8" fmla="*/ 1315411 w 3523460"/>
              <a:gd name="connsiteY8" fmla="*/ 1852690 h 6423553"/>
              <a:gd name="connsiteX9" fmla="*/ 1458534 w 3523460"/>
              <a:gd name="connsiteY9" fmla="*/ 37 h 6423553"/>
              <a:gd name="connsiteX10" fmla="*/ 1728878 w 3523460"/>
              <a:gd name="connsiteY10" fmla="*/ 1828836 h 6423553"/>
              <a:gd name="connsiteX11" fmla="*/ 1816344 w 3523460"/>
              <a:gd name="connsiteY11" fmla="*/ 1868594 h 6423553"/>
              <a:gd name="connsiteX12" fmla="*/ 2492205 w 3523460"/>
              <a:gd name="connsiteY12" fmla="*/ 333992 h 6423553"/>
              <a:gd name="connsiteX13" fmla="*/ 2221860 w 3523460"/>
              <a:gd name="connsiteY13" fmla="*/ 2011718 h 6423553"/>
              <a:gd name="connsiteX14" fmla="*/ 2325227 w 3523460"/>
              <a:gd name="connsiteY14" fmla="*/ 2711432 h 6423553"/>
              <a:gd name="connsiteX15" fmla="*/ 2762549 w 3523460"/>
              <a:gd name="connsiteY15" fmla="*/ 2266158 h 6423553"/>
              <a:gd name="connsiteX16" fmla="*/ 3509971 w 3523460"/>
              <a:gd name="connsiteY16" fmla="*/ 2162792 h 6423553"/>
              <a:gd name="connsiteX17" fmla="*/ 2778451 w 3523460"/>
              <a:gd name="connsiteY17" fmla="*/ 2942019 h 6423553"/>
              <a:gd name="connsiteX18" fmla="*/ 2118493 w 3523460"/>
              <a:gd name="connsiteY18" fmla="*/ 4007494 h 6423553"/>
              <a:gd name="connsiteX19" fmla="*/ 2400448 w 3523460"/>
              <a:gd name="connsiteY19" fmla="*/ 6423553 h 6423553"/>
              <a:gd name="connsiteX20" fmla="*/ 760768 w 3523460"/>
              <a:gd name="connsiteY20" fmla="*/ 6400675 h 6423553"/>
              <a:gd name="connsiteX0" fmla="*/ 710831 w 3523460"/>
              <a:gd name="connsiteY0" fmla="*/ 6400675 h 6423553"/>
              <a:gd name="connsiteX1" fmla="*/ 870139 w 3523460"/>
              <a:gd name="connsiteY1" fmla="*/ 4094960 h 6423553"/>
              <a:gd name="connsiteX2" fmla="*/ 432816 w 3523460"/>
              <a:gd name="connsiteY2" fmla="*/ 2274110 h 6423553"/>
              <a:gd name="connsiteX3" fmla="*/ 75008 w 3523460"/>
              <a:gd name="connsiteY3" fmla="*/ 970096 h 6423553"/>
              <a:gd name="connsiteX4" fmla="*/ 750867 w 3523460"/>
              <a:gd name="connsiteY4" fmla="*/ 2107132 h 6423553"/>
              <a:gd name="connsiteX5" fmla="*/ 838333 w 3523460"/>
              <a:gd name="connsiteY5" fmla="*/ 2035571 h 6423553"/>
              <a:gd name="connsiteX6" fmla="*/ 711112 w 3523460"/>
              <a:gd name="connsiteY6" fmla="*/ 214722 h 6423553"/>
              <a:gd name="connsiteX7" fmla="*/ 1235897 w 3523460"/>
              <a:gd name="connsiteY7" fmla="*/ 1868593 h 6423553"/>
              <a:gd name="connsiteX8" fmla="*/ 1315411 w 3523460"/>
              <a:gd name="connsiteY8" fmla="*/ 1852690 h 6423553"/>
              <a:gd name="connsiteX9" fmla="*/ 1458534 w 3523460"/>
              <a:gd name="connsiteY9" fmla="*/ 37 h 6423553"/>
              <a:gd name="connsiteX10" fmla="*/ 1728878 w 3523460"/>
              <a:gd name="connsiteY10" fmla="*/ 1828836 h 6423553"/>
              <a:gd name="connsiteX11" fmla="*/ 1816344 w 3523460"/>
              <a:gd name="connsiteY11" fmla="*/ 1868594 h 6423553"/>
              <a:gd name="connsiteX12" fmla="*/ 2492205 w 3523460"/>
              <a:gd name="connsiteY12" fmla="*/ 333992 h 6423553"/>
              <a:gd name="connsiteX13" fmla="*/ 2221860 w 3523460"/>
              <a:gd name="connsiteY13" fmla="*/ 2011718 h 6423553"/>
              <a:gd name="connsiteX14" fmla="*/ 2325227 w 3523460"/>
              <a:gd name="connsiteY14" fmla="*/ 2711432 h 6423553"/>
              <a:gd name="connsiteX15" fmla="*/ 2762549 w 3523460"/>
              <a:gd name="connsiteY15" fmla="*/ 2266158 h 6423553"/>
              <a:gd name="connsiteX16" fmla="*/ 3509971 w 3523460"/>
              <a:gd name="connsiteY16" fmla="*/ 2162792 h 6423553"/>
              <a:gd name="connsiteX17" fmla="*/ 2778451 w 3523460"/>
              <a:gd name="connsiteY17" fmla="*/ 2942019 h 6423553"/>
              <a:gd name="connsiteX18" fmla="*/ 2118493 w 3523460"/>
              <a:gd name="connsiteY18" fmla="*/ 4007494 h 6423553"/>
              <a:gd name="connsiteX19" fmla="*/ 2400448 w 3523460"/>
              <a:gd name="connsiteY19" fmla="*/ 6423553 h 6423553"/>
              <a:gd name="connsiteX20" fmla="*/ 710831 w 3523460"/>
              <a:gd name="connsiteY20" fmla="*/ 6400675 h 642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23460" h="6423553">
                <a:moveTo>
                  <a:pt x="710831" y="6400675"/>
                </a:moveTo>
                <a:cubicBezTo>
                  <a:pt x="724083" y="6188641"/>
                  <a:pt x="864838" y="4410361"/>
                  <a:pt x="870139" y="4094960"/>
                </a:cubicBezTo>
                <a:cubicBezTo>
                  <a:pt x="560039" y="3546320"/>
                  <a:pt x="456669" y="2926117"/>
                  <a:pt x="432816" y="2274110"/>
                </a:cubicBezTo>
                <a:cubicBezTo>
                  <a:pt x="313547" y="1839439"/>
                  <a:pt x="-187386" y="1134423"/>
                  <a:pt x="75008" y="970096"/>
                </a:cubicBezTo>
                <a:cubicBezTo>
                  <a:pt x="248612" y="927688"/>
                  <a:pt x="623646" y="1934854"/>
                  <a:pt x="750867" y="2107132"/>
                </a:cubicBezTo>
                <a:cubicBezTo>
                  <a:pt x="790624" y="2183994"/>
                  <a:pt x="862187" y="2105807"/>
                  <a:pt x="838333" y="2035571"/>
                </a:cubicBezTo>
                <a:cubicBezTo>
                  <a:pt x="716413" y="1433922"/>
                  <a:pt x="427516" y="251827"/>
                  <a:pt x="711112" y="214722"/>
                </a:cubicBezTo>
                <a:cubicBezTo>
                  <a:pt x="909896" y="184242"/>
                  <a:pt x="1157709" y="1578371"/>
                  <a:pt x="1235897" y="1868593"/>
                </a:cubicBezTo>
                <a:cubicBezTo>
                  <a:pt x="1242524" y="1928227"/>
                  <a:pt x="1311436" y="2047497"/>
                  <a:pt x="1315411" y="1852690"/>
                </a:cubicBezTo>
                <a:cubicBezTo>
                  <a:pt x="1312761" y="1280197"/>
                  <a:pt x="1159035" y="-7915"/>
                  <a:pt x="1458534" y="37"/>
                </a:cubicBezTo>
                <a:cubicBezTo>
                  <a:pt x="1693099" y="-7916"/>
                  <a:pt x="1707674" y="1541264"/>
                  <a:pt x="1728878" y="1828836"/>
                </a:cubicBezTo>
                <a:cubicBezTo>
                  <a:pt x="1734180" y="1917625"/>
                  <a:pt x="1764661" y="1916301"/>
                  <a:pt x="1816344" y="1868594"/>
                </a:cubicBezTo>
                <a:cubicBezTo>
                  <a:pt x="2054883" y="1372963"/>
                  <a:pt x="2198007" y="241226"/>
                  <a:pt x="2492205" y="333992"/>
                </a:cubicBezTo>
                <a:cubicBezTo>
                  <a:pt x="2781103" y="421456"/>
                  <a:pt x="2314625" y="1471029"/>
                  <a:pt x="2221860" y="2011718"/>
                </a:cubicBezTo>
                <a:lnTo>
                  <a:pt x="2325227" y="2711432"/>
                </a:lnTo>
                <a:cubicBezTo>
                  <a:pt x="2439196" y="2563007"/>
                  <a:pt x="2584970" y="2406632"/>
                  <a:pt x="2762549" y="2266158"/>
                </a:cubicBezTo>
                <a:cubicBezTo>
                  <a:pt x="3043495" y="1897748"/>
                  <a:pt x="3618639" y="2022319"/>
                  <a:pt x="3509971" y="2162792"/>
                </a:cubicBezTo>
                <a:cubicBezTo>
                  <a:pt x="3266131" y="2446388"/>
                  <a:pt x="2982534" y="2594812"/>
                  <a:pt x="2778451" y="2942019"/>
                </a:cubicBezTo>
                <a:cubicBezTo>
                  <a:pt x="2558465" y="3336933"/>
                  <a:pt x="2370285" y="3707995"/>
                  <a:pt x="2118493" y="4007494"/>
                </a:cubicBezTo>
                <a:cubicBezTo>
                  <a:pt x="2147648" y="4296392"/>
                  <a:pt x="2363342" y="6182363"/>
                  <a:pt x="2400448" y="6423553"/>
                </a:cubicBezTo>
                <a:lnTo>
                  <a:pt x="710831" y="640067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7079623B-C990-0AFF-5071-72DF53A1CD12}"/>
              </a:ext>
            </a:extLst>
          </p:cNvPr>
          <p:cNvSpPr txBox="1">
            <a:spLocks/>
          </p:cNvSpPr>
          <p:nvPr/>
        </p:nvSpPr>
        <p:spPr>
          <a:xfrm>
            <a:off x="4370498" y="3618934"/>
            <a:ext cx="3523490" cy="365760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 err="1">
                <a:solidFill>
                  <a:schemeClr val="tx1"/>
                </a:solidFill>
                <a:latin typeface="Arial Rounded MT Bold" panose="020F0704030504030204" pitchFamily="34" charset="0"/>
              </a:rPr>
              <a:t>Jangkauan</a:t>
            </a:r>
            <a:r>
              <a:rPr lang="en-US" sz="25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 (Range)</a:t>
            </a:r>
          </a:p>
        </p:txBody>
      </p:sp>
      <p:sp>
        <p:nvSpPr>
          <p:cNvPr id="46" name="Text Placeholder 1">
            <a:extLst>
              <a:ext uri="{FF2B5EF4-FFF2-40B4-BE49-F238E27FC236}">
                <a16:creationId xmlns:a16="http://schemas.microsoft.com/office/drawing/2014/main" id="{4A18F49F-0C2D-06B6-164F-30234716B01B}"/>
              </a:ext>
            </a:extLst>
          </p:cNvPr>
          <p:cNvSpPr txBox="1">
            <a:spLocks/>
          </p:cNvSpPr>
          <p:nvPr/>
        </p:nvSpPr>
        <p:spPr>
          <a:xfrm rot="10800000">
            <a:off x="2974524" y="-487937"/>
            <a:ext cx="2305891" cy="418406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" name="Content Placeholder 6">
            <a:extLst>
              <a:ext uri="{FF2B5EF4-FFF2-40B4-BE49-F238E27FC236}">
                <a16:creationId xmlns:a16="http://schemas.microsoft.com/office/drawing/2014/main" id="{D5B402D1-78A5-F86B-451E-19A70CDEE790}"/>
              </a:ext>
            </a:extLst>
          </p:cNvPr>
          <p:cNvSpPr txBox="1">
            <a:spLocks/>
          </p:cNvSpPr>
          <p:nvPr/>
        </p:nvSpPr>
        <p:spPr>
          <a:xfrm rot="10800000">
            <a:off x="7889367" y="-2322138"/>
            <a:ext cx="4727526" cy="326505"/>
          </a:xfrm>
          <a:prstGeom prst="rect">
            <a:avLst/>
          </a:prstGeom>
          <a:ln>
            <a:noFill/>
          </a:ln>
        </p:spPr>
        <p:txBody>
          <a:bodyPr vert="horz" lIns="94808" tIns="47405" rIns="94808" bIns="47405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panjang</a:t>
            </a:r>
            <a:r>
              <a:rPr lang="en-US" sz="1700" dirty="0"/>
              <a:t> </a:t>
            </a:r>
            <a:r>
              <a:rPr lang="en-US" sz="1700" dirty="0" err="1"/>
              <a:t>kelas</a:t>
            </a:r>
            <a:r>
              <a:rPr lang="en-US" sz="1700" dirty="0"/>
              <a:t>: </a:t>
            </a:r>
            <a:endParaRPr lang="id-ID" sz="1700" dirty="0"/>
          </a:p>
        </p:txBody>
      </p:sp>
      <p:grpSp>
        <p:nvGrpSpPr>
          <p:cNvPr id="25" name="그룹 18">
            <a:extLst>
              <a:ext uri="{FF2B5EF4-FFF2-40B4-BE49-F238E27FC236}">
                <a16:creationId xmlns:a16="http://schemas.microsoft.com/office/drawing/2014/main" id="{F3C3DEC9-8641-DA79-0117-F78A507C595E}"/>
              </a:ext>
            </a:extLst>
          </p:cNvPr>
          <p:cNvGrpSpPr/>
          <p:nvPr/>
        </p:nvGrpSpPr>
        <p:grpSpPr>
          <a:xfrm rot="10800000">
            <a:off x="-193471" y="-1"/>
            <a:ext cx="3710346" cy="2672527"/>
            <a:chOff x="1016436" y="3876641"/>
            <a:chExt cx="3796962" cy="273491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C923DCB7-0BA7-B5BF-9D71-9EE6AF51A321}"/>
                </a:ext>
              </a:extLst>
            </p:cNvPr>
            <p:cNvSpPr/>
            <p:nvPr/>
          </p:nvSpPr>
          <p:spPr>
            <a:xfrm>
              <a:off x="3234596" y="3876641"/>
              <a:ext cx="1578802" cy="273491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7 w 3523460"/>
                <a:gd name="connsiteY0" fmla="*/ 4528242 h 4528242"/>
                <a:gd name="connsiteX1" fmla="*/ 870139 w 3523460"/>
                <a:gd name="connsiteY1" fmla="*/ 4094960 h 4528242"/>
                <a:gd name="connsiteX2" fmla="*/ 432816 w 3523460"/>
                <a:gd name="connsiteY2" fmla="*/ 2274110 h 4528242"/>
                <a:gd name="connsiteX3" fmla="*/ 75008 w 3523460"/>
                <a:gd name="connsiteY3" fmla="*/ 970096 h 4528242"/>
                <a:gd name="connsiteX4" fmla="*/ 750867 w 3523460"/>
                <a:gd name="connsiteY4" fmla="*/ 2107132 h 4528242"/>
                <a:gd name="connsiteX5" fmla="*/ 838333 w 3523460"/>
                <a:gd name="connsiteY5" fmla="*/ 2035571 h 4528242"/>
                <a:gd name="connsiteX6" fmla="*/ 711112 w 3523460"/>
                <a:gd name="connsiteY6" fmla="*/ 214722 h 4528242"/>
                <a:gd name="connsiteX7" fmla="*/ 1235897 w 3523460"/>
                <a:gd name="connsiteY7" fmla="*/ 1868593 h 4528242"/>
                <a:gd name="connsiteX8" fmla="*/ 1315411 w 3523460"/>
                <a:gd name="connsiteY8" fmla="*/ 1852690 h 4528242"/>
                <a:gd name="connsiteX9" fmla="*/ 1458534 w 3523460"/>
                <a:gd name="connsiteY9" fmla="*/ 37 h 4528242"/>
                <a:gd name="connsiteX10" fmla="*/ 1728878 w 3523460"/>
                <a:gd name="connsiteY10" fmla="*/ 1828836 h 4528242"/>
                <a:gd name="connsiteX11" fmla="*/ 1816344 w 3523460"/>
                <a:gd name="connsiteY11" fmla="*/ 1868594 h 4528242"/>
                <a:gd name="connsiteX12" fmla="*/ 2492205 w 3523460"/>
                <a:gd name="connsiteY12" fmla="*/ 333992 h 4528242"/>
                <a:gd name="connsiteX13" fmla="*/ 2221860 w 3523460"/>
                <a:gd name="connsiteY13" fmla="*/ 2011718 h 4528242"/>
                <a:gd name="connsiteX14" fmla="*/ 2325227 w 3523460"/>
                <a:gd name="connsiteY14" fmla="*/ 2711432 h 4528242"/>
                <a:gd name="connsiteX15" fmla="*/ 2762549 w 3523460"/>
                <a:gd name="connsiteY15" fmla="*/ 2266158 h 4528242"/>
                <a:gd name="connsiteX16" fmla="*/ 3509971 w 3523460"/>
                <a:gd name="connsiteY16" fmla="*/ 2162792 h 4528242"/>
                <a:gd name="connsiteX17" fmla="*/ 2778451 w 3523460"/>
                <a:gd name="connsiteY17" fmla="*/ 2942019 h 4528242"/>
                <a:gd name="connsiteX18" fmla="*/ 2118493 w 3523460"/>
                <a:gd name="connsiteY18" fmla="*/ 4007494 h 4528242"/>
                <a:gd name="connsiteX19" fmla="*/ 2126522 w 3523460"/>
                <a:gd name="connsiteY19" fmla="*/ 4522103 h 4528242"/>
                <a:gd name="connsiteX20" fmla="*/ 948467 w 3523460"/>
                <a:gd name="connsiteY20" fmla="*/ 4528242 h 4528242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126522 w 3523460"/>
                <a:gd name="connsiteY19" fmla="*/ 4522103 h 6103601"/>
                <a:gd name="connsiteX20" fmla="*/ 948467 w 3523460"/>
                <a:gd name="connsiteY20" fmla="*/ 6103601 h 6103601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357064 w 3523460"/>
                <a:gd name="connsiteY19" fmla="*/ 6059037 h 6103601"/>
                <a:gd name="connsiteX20" fmla="*/ 948467 w 3523460"/>
                <a:gd name="connsiteY20" fmla="*/ 6103601 h 61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103601">
                  <a:moveTo>
                    <a:pt x="948467" y="6103601"/>
                  </a:moveTo>
                  <a:cubicBezTo>
                    <a:pt x="873324" y="5891568"/>
                    <a:pt x="1019530" y="4410362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19958" y="5817847"/>
                    <a:pt x="2357064" y="6059037"/>
                  </a:cubicBezTo>
                  <a:lnTo>
                    <a:pt x="948467" y="6103601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F392D88-59E5-C9B2-2CFD-72D6E340754A}"/>
                </a:ext>
              </a:extLst>
            </p:cNvPr>
            <p:cNvSpPr/>
            <p:nvPr/>
          </p:nvSpPr>
          <p:spPr>
            <a:xfrm>
              <a:off x="2635903" y="4429817"/>
              <a:ext cx="1578802" cy="2167742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9256 w 3523460"/>
                <a:gd name="connsiteY0" fmla="*/ 4777995 h 4777995"/>
                <a:gd name="connsiteX1" fmla="*/ 870139 w 3523460"/>
                <a:gd name="connsiteY1" fmla="*/ 4094960 h 4777995"/>
                <a:gd name="connsiteX2" fmla="*/ 432816 w 3523460"/>
                <a:gd name="connsiteY2" fmla="*/ 2274110 h 4777995"/>
                <a:gd name="connsiteX3" fmla="*/ 75008 w 3523460"/>
                <a:gd name="connsiteY3" fmla="*/ 970096 h 4777995"/>
                <a:gd name="connsiteX4" fmla="*/ 750867 w 3523460"/>
                <a:gd name="connsiteY4" fmla="*/ 2107132 h 4777995"/>
                <a:gd name="connsiteX5" fmla="*/ 838333 w 3523460"/>
                <a:gd name="connsiteY5" fmla="*/ 2035571 h 4777995"/>
                <a:gd name="connsiteX6" fmla="*/ 711112 w 3523460"/>
                <a:gd name="connsiteY6" fmla="*/ 214722 h 4777995"/>
                <a:gd name="connsiteX7" fmla="*/ 1235897 w 3523460"/>
                <a:gd name="connsiteY7" fmla="*/ 1868593 h 4777995"/>
                <a:gd name="connsiteX8" fmla="*/ 1315411 w 3523460"/>
                <a:gd name="connsiteY8" fmla="*/ 1852690 h 4777995"/>
                <a:gd name="connsiteX9" fmla="*/ 1458534 w 3523460"/>
                <a:gd name="connsiteY9" fmla="*/ 37 h 4777995"/>
                <a:gd name="connsiteX10" fmla="*/ 1728878 w 3523460"/>
                <a:gd name="connsiteY10" fmla="*/ 1828836 h 4777995"/>
                <a:gd name="connsiteX11" fmla="*/ 1816344 w 3523460"/>
                <a:gd name="connsiteY11" fmla="*/ 1868594 h 4777995"/>
                <a:gd name="connsiteX12" fmla="*/ 2492205 w 3523460"/>
                <a:gd name="connsiteY12" fmla="*/ 333992 h 4777995"/>
                <a:gd name="connsiteX13" fmla="*/ 2221860 w 3523460"/>
                <a:gd name="connsiteY13" fmla="*/ 2011718 h 4777995"/>
                <a:gd name="connsiteX14" fmla="*/ 2325227 w 3523460"/>
                <a:gd name="connsiteY14" fmla="*/ 2711432 h 4777995"/>
                <a:gd name="connsiteX15" fmla="*/ 2762549 w 3523460"/>
                <a:gd name="connsiteY15" fmla="*/ 2266158 h 4777995"/>
                <a:gd name="connsiteX16" fmla="*/ 3509971 w 3523460"/>
                <a:gd name="connsiteY16" fmla="*/ 2162792 h 4777995"/>
                <a:gd name="connsiteX17" fmla="*/ 2778451 w 3523460"/>
                <a:gd name="connsiteY17" fmla="*/ 2942019 h 4777995"/>
                <a:gd name="connsiteX18" fmla="*/ 2118493 w 3523460"/>
                <a:gd name="connsiteY18" fmla="*/ 4007494 h 4777995"/>
                <a:gd name="connsiteX19" fmla="*/ 2126522 w 3523460"/>
                <a:gd name="connsiteY19" fmla="*/ 4522103 h 4777995"/>
                <a:gd name="connsiteX20" fmla="*/ 929256 w 3523460"/>
                <a:gd name="connsiteY20" fmla="*/ 4777995 h 4777995"/>
                <a:gd name="connsiteX0" fmla="*/ 929256 w 3523460"/>
                <a:gd name="connsiteY0" fmla="*/ 4777995 h 4829491"/>
                <a:gd name="connsiteX1" fmla="*/ 870139 w 3523460"/>
                <a:gd name="connsiteY1" fmla="*/ 4094960 h 4829491"/>
                <a:gd name="connsiteX2" fmla="*/ 432816 w 3523460"/>
                <a:gd name="connsiteY2" fmla="*/ 2274110 h 4829491"/>
                <a:gd name="connsiteX3" fmla="*/ 75008 w 3523460"/>
                <a:gd name="connsiteY3" fmla="*/ 970096 h 4829491"/>
                <a:gd name="connsiteX4" fmla="*/ 750867 w 3523460"/>
                <a:gd name="connsiteY4" fmla="*/ 2107132 h 4829491"/>
                <a:gd name="connsiteX5" fmla="*/ 838333 w 3523460"/>
                <a:gd name="connsiteY5" fmla="*/ 2035571 h 4829491"/>
                <a:gd name="connsiteX6" fmla="*/ 711112 w 3523460"/>
                <a:gd name="connsiteY6" fmla="*/ 214722 h 4829491"/>
                <a:gd name="connsiteX7" fmla="*/ 1235897 w 3523460"/>
                <a:gd name="connsiteY7" fmla="*/ 1868593 h 4829491"/>
                <a:gd name="connsiteX8" fmla="*/ 1315411 w 3523460"/>
                <a:gd name="connsiteY8" fmla="*/ 1852690 h 4829491"/>
                <a:gd name="connsiteX9" fmla="*/ 1458534 w 3523460"/>
                <a:gd name="connsiteY9" fmla="*/ 37 h 4829491"/>
                <a:gd name="connsiteX10" fmla="*/ 1728878 w 3523460"/>
                <a:gd name="connsiteY10" fmla="*/ 1828836 h 4829491"/>
                <a:gd name="connsiteX11" fmla="*/ 1816344 w 3523460"/>
                <a:gd name="connsiteY11" fmla="*/ 1868594 h 4829491"/>
                <a:gd name="connsiteX12" fmla="*/ 2492205 w 3523460"/>
                <a:gd name="connsiteY12" fmla="*/ 333992 h 4829491"/>
                <a:gd name="connsiteX13" fmla="*/ 2221860 w 3523460"/>
                <a:gd name="connsiteY13" fmla="*/ 2011718 h 4829491"/>
                <a:gd name="connsiteX14" fmla="*/ 2325227 w 3523460"/>
                <a:gd name="connsiteY14" fmla="*/ 2711432 h 4829491"/>
                <a:gd name="connsiteX15" fmla="*/ 2762549 w 3523460"/>
                <a:gd name="connsiteY15" fmla="*/ 2266158 h 4829491"/>
                <a:gd name="connsiteX16" fmla="*/ 3509971 w 3523460"/>
                <a:gd name="connsiteY16" fmla="*/ 2162792 h 4829491"/>
                <a:gd name="connsiteX17" fmla="*/ 2778451 w 3523460"/>
                <a:gd name="connsiteY17" fmla="*/ 2942019 h 4829491"/>
                <a:gd name="connsiteX18" fmla="*/ 2118493 w 3523460"/>
                <a:gd name="connsiteY18" fmla="*/ 4007494 h 4829491"/>
                <a:gd name="connsiteX19" fmla="*/ 2145734 w 3523460"/>
                <a:gd name="connsiteY19" fmla="*/ 4829491 h 4829491"/>
                <a:gd name="connsiteX20" fmla="*/ 929256 w 3523460"/>
                <a:gd name="connsiteY20" fmla="*/ 4777995 h 482949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4 w 3523460"/>
                <a:gd name="connsiteY19" fmla="*/ 4829491 h 4854841"/>
                <a:gd name="connsiteX20" fmla="*/ 929256 w 3523460"/>
                <a:gd name="connsiteY20" fmla="*/ 4854841 h 485484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5 w 3523460"/>
                <a:gd name="connsiteY19" fmla="*/ 4837820 h 4854841"/>
                <a:gd name="connsiteX20" fmla="*/ 929256 w 3523460"/>
                <a:gd name="connsiteY20" fmla="*/ 4854841 h 4854841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837820">
                  <a:moveTo>
                    <a:pt x="929257" y="4829855"/>
                  </a:moveTo>
                  <a:cubicBezTo>
                    <a:pt x="937409" y="4667798"/>
                    <a:pt x="977884" y="4352057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097672" y="4371359"/>
                    <a:pt x="2108629" y="4596630"/>
                    <a:pt x="2145735" y="4837820"/>
                  </a:cubicBezTo>
                  <a:lnTo>
                    <a:pt x="929257" y="4829855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2FA68D2F-A069-576A-FC80-AFADD6041C61}"/>
                </a:ext>
              </a:extLst>
            </p:cNvPr>
            <p:cNvSpPr/>
            <p:nvPr/>
          </p:nvSpPr>
          <p:spPr>
            <a:xfrm flipH="1">
              <a:off x="1753574" y="4584405"/>
              <a:ext cx="1578802" cy="2018810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3479 w 3523460"/>
                <a:gd name="connsiteY0" fmla="*/ 448726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23479 w 3523460"/>
                <a:gd name="connsiteY20" fmla="*/ 4487266 h 4522103"/>
                <a:gd name="connsiteX0" fmla="*/ 923479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23479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505443">
                  <a:moveTo>
                    <a:pt x="931808" y="4487266"/>
                  </a:moveTo>
                  <a:cubicBezTo>
                    <a:pt x="914969" y="4366857"/>
                    <a:pt x="952895" y="4293750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06001" y="4229757"/>
                    <a:pt x="2081085" y="4264253"/>
                    <a:pt x="2118191" y="4505443"/>
                  </a:cubicBezTo>
                  <a:cubicBezTo>
                    <a:pt x="1725506" y="4488277"/>
                    <a:pt x="1324493" y="4504432"/>
                    <a:pt x="931808" y="4487266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2477AA66-4EFB-3E7E-32EB-706ED788DE35}"/>
                </a:ext>
              </a:extLst>
            </p:cNvPr>
            <p:cNvSpPr/>
            <p:nvPr/>
          </p:nvSpPr>
          <p:spPr>
            <a:xfrm flipH="1">
              <a:off x="1016436" y="5118688"/>
              <a:ext cx="1578802" cy="1483571"/>
            </a:xfrm>
            <a:custGeom>
              <a:avLst/>
              <a:gdLst/>
              <a:ahLst/>
              <a:cxnLst/>
              <a:rect l="l" t="t" r="r" b="b"/>
              <a:pathLst>
                <a:path w="1224747" h="1150872">
                  <a:moveTo>
                    <a:pt x="506983" y="13"/>
                  </a:moveTo>
                  <a:cubicBezTo>
                    <a:pt x="402878" y="-2751"/>
                    <a:pt x="456313" y="444994"/>
                    <a:pt x="457234" y="643991"/>
                  </a:cubicBezTo>
                  <a:cubicBezTo>
                    <a:pt x="455852" y="711705"/>
                    <a:pt x="431899" y="670247"/>
                    <a:pt x="429595" y="649519"/>
                  </a:cubicBezTo>
                  <a:cubicBezTo>
                    <a:pt x="402417" y="548638"/>
                    <a:pt x="316278" y="64042"/>
                    <a:pt x="247181" y="74637"/>
                  </a:cubicBezTo>
                  <a:cubicBezTo>
                    <a:pt x="148604" y="87535"/>
                    <a:pt x="249024" y="498428"/>
                    <a:pt x="291403" y="707560"/>
                  </a:cubicBezTo>
                  <a:cubicBezTo>
                    <a:pt x="299694" y="731974"/>
                    <a:pt x="274819" y="759151"/>
                    <a:pt x="261000" y="732434"/>
                  </a:cubicBezTo>
                  <a:cubicBezTo>
                    <a:pt x="216778" y="672551"/>
                    <a:pt x="86417" y="322462"/>
                    <a:pt x="26073" y="337203"/>
                  </a:cubicBezTo>
                  <a:cubicBezTo>
                    <a:pt x="-65135" y="394323"/>
                    <a:pt x="108988" y="639385"/>
                    <a:pt x="150446" y="790475"/>
                  </a:cubicBezTo>
                  <a:cubicBezTo>
                    <a:pt x="154996" y="914832"/>
                    <a:pt x="167867" y="1035860"/>
                    <a:pt x="198006" y="1150872"/>
                  </a:cubicBezTo>
                  <a:lnTo>
                    <a:pt x="894045" y="1150872"/>
                  </a:lnTo>
                  <a:lnTo>
                    <a:pt x="965784" y="1022639"/>
                  </a:lnTo>
                  <a:cubicBezTo>
                    <a:pt x="1036722" y="901951"/>
                    <a:pt x="1135300" y="850359"/>
                    <a:pt x="1220058" y="751781"/>
                  </a:cubicBezTo>
                  <a:cubicBezTo>
                    <a:pt x="1257831" y="702953"/>
                    <a:pt x="1057912" y="659653"/>
                    <a:pt x="960256" y="787711"/>
                  </a:cubicBezTo>
                  <a:cubicBezTo>
                    <a:pt x="898530" y="836540"/>
                    <a:pt x="847859" y="890895"/>
                    <a:pt x="808244" y="942487"/>
                  </a:cubicBezTo>
                  <a:lnTo>
                    <a:pt x="772314" y="699269"/>
                  </a:lnTo>
                  <a:cubicBezTo>
                    <a:pt x="804559" y="511326"/>
                    <a:pt x="966705" y="146497"/>
                    <a:pt x="866285" y="116095"/>
                  </a:cubicBezTo>
                  <a:cubicBezTo>
                    <a:pt x="764023" y="83850"/>
                    <a:pt x="714273" y="477239"/>
                    <a:pt x="631357" y="649519"/>
                  </a:cubicBezTo>
                  <a:cubicBezTo>
                    <a:pt x="613392" y="666102"/>
                    <a:pt x="602797" y="666562"/>
                    <a:pt x="600954" y="635699"/>
                  </a:cubicBezTo>
                  <a:cubicBezTo>
                    <a:pt x="593584" y="535740"/>
                    <a:pt x="588518" y="-2752"/>
                    <a:pt x="506983" y="13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30" name="그룹 44">
            <a:extLst>
              <a:ext uri="{FF2B5EF4-FFF2-40B4-BE49-F238E27FC236}">
                <a16:creationId xmlns:a16="http://schemas.microsoft.com/office/drawing/2014/main" id="{E8044DFD-3DF2-7D6D-2E19-5CC8E397DB32}"/>
              </a:ext>
            </a:extLst>
          </p:cNvPr>
          <p:cNvGrpSpPr/>
          <p:nvPr/>
        </p:nvGrpSpPr>
        <p:grpSpPr>
          <a:xfrm rot="10800000" flipH="1">
            <a:off x="8636116" y="13680"/>
            <a:ext cx="3710346" cy="2672527"/>
            <a:chOff x="1016436" y="3876641"/>
            <a:chExt cx="3796962" cy="273491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627D4F4-580B-5122-96AA-24FB9A7C6976}"/>
                </a:ext>
              </a:extLst>
            </p:cNvPr>
            <p:cNvSpPr/>
            <p:nvPr/>
          </p:nvSpPr>
          <p:spPr>
            <a:xfrm>
              <a:off x="3234596" y="3876641"/>
              <a:ext cx="1578802" cy="2734917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7 w 3523460"/>
                <a:gd name="connsiteY0" fmla="*/ 4528242 h 4528242"/>
                <a:gd name="connsiteX1" fmla="*/ 870139 w 3523460"/>
                <a:gd name="connsiteY1" fmla="*/ 4094960 h 4528242"/>
                <a:gd name="connsiteX2" fmla="*/ 432816 w 3523460"/>
                <a:gd name="connsiteY2" fmla="*/ 2274110 h 4528242"/>
                <a:gd name="connsiteX3" fmla="*/ 75008 w 3523460"/>
                <a:gd name="connsiteY3" fmla="*/ 970096 h 4528242"/>
                <a:gd name="connsiteX4" fmla="*/ 750867 w 3523460"/>
                <a:gd name="connsiteY4" fmla="*/ 2107132 h 4528242"/>
                <a:gd name="connsiteX5" fmla="*/ 838333 w 3523460"/>
                <a:gd name="connsiteY5" fmla="*/ 2035571 h 4528242"/>
                <a:gd name="connsiteX6" fmla="*/ 711112 w 3523460"/>
                <a:gd name="connsiteY6" fmla="*/ 214722 h 4528242"/>
                <a:gd name="connsiteX7" fmla="*/ 1235897 w 3523460"/>
                <a:gd name="connsiteY7" fmla="*/ 1868593 h 4528242"/>
                <a:gd name="connsiteX8" fmla="*/ 1315411 w 3523460"/>
                <a:gd name="connsiteY8" fmla="*/ 1852690 h 4528242"/>
                <a:gd name="connsiteX9" fmla="*/ 1458534 w 3523460"/>
                <a:gd name="connsiteY9" fmla="*/ 37 h 4528242"/>
                <a:gd name="connsiteX10" fmla="*/ 1728878 w 3523460"/>
                <a:gd name="connsiteY10" fmla="*/ 1828836 h 4528242"/>
                <a:gd name="connsiteX11" fmla="*/ 1816344 w 3523460"/>
                <a:gd name="connsiteY11" fmla="*/ 1868594 h 4528242"/>
                <a:gd name="connsiteX12" fmla="*/ 2492205 w 3523460"/>
                <a:gd name="connsiteY12" fmla="*/ 333992 h 4528242"/>
                <a:gd name="connsiteX13" fmla="*/ 2221860 w 3523460"/>
                <a:gd name="connsiteY13" fmla="*/ 2011718 h 4528242"/>
                <a:gd name="connsiteX14" fmla="*/ 2325227 w 3523460"/>
                <a:gd name="connsiteY14" fmla="*/ 2711432 h 4528242"/>
                <a:gd name="connsiteX15" fmla="*/ 2762549 w 3523460"/>
                <a:gd name="connsiteY15" fmla="*/ 2266158 h 4528242"/>
                <a:gd name="connsiteX16" fmla="*/ 3509971 w 3523460"/>
                <a:gd name="connsiteY16" fmla="*/ 2162792 h 4528242"/>
                <a:gd name="connsiteX17" fmla="*/ 2778451 w 3523460"/>
                <a:gd name="connsiteY17" fmla="*/ 2942019 h 4528242"/>
                <a:gd name="connsiteX18" fmla="*/ 2118493 w 3523460"/>
                <a:gd name="connsiteY18" fmla="*/ 4007494 h 4528242"/>
                <a:gd name="connsiteX19" fmla="*/ 2126522 w 3523460"/>
                <a:gd name="connsiteY19" fmla="*/ 4522103 h 4528242"/>
                <a:gd name="connsiteX20" fmla="*/ 948467 w 3523460"/>
                <a:gd name="connsiteY20" fmla="*/ 4528242 h 4528242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126522 w 3523460"/>
                <a:gd name="connsiteY19" fmla="*/ 4522103 h 6103601"/>
                <a:gd name="connsiteX20" fmla="*/ 948467 w 3523460"/>
                <a:gd name="connsiteY20" fmla="*/ 6103601 h 6103601"/>
                <a:gd name="connsiteX0" fmla="*/ 948467 w 3523460"/>
                <a:gd name="connsiteY0" fmla="*/ 6103601 h 6103601"/>
                <a:gd name="connsiteX1" fmla="*/ 870139 w 3523460"/>
                <a:gd name="connsiteY1" fmla="*/ 4094960 h 6103601"/>
                <a:gd name="connsiteX2" fmla="*/ 432816 w 3523460"/>
                <a:gd name="connsiteY2" fmla="*/ 2274110 h 6103601"/>
                <a:gd name="connsiteX3" fmla="*/ 75008 w 3523460"/>
                <a:gd name="connsiteY3" fmla="*/ 970096 h 6103601"/>
                <a:gd name="connsiteX4" fmla="*/ 750867 w 3523460"/>
                <a:gd name="connsiteY4" fmla="*/ 2107132 h 6103601"/>
                <a:gd name="connsiteX5" fmla="*/ 838333 w 3523460"/>
                <a:gd name="connsiteY5" fmla="*/ 2035571 h 6103601"/>
                <a:gd name="connsiteX6" fmla="*/ 711112 w 3523460"/>
                <a:gd name="connsiteY6" fmla="*/ 214722 h 6103601"/>
                <a:gd name="connsiteX7" fmla="*/ 1235897 w 3523460"/>
                <a:gd name="connsiteY7" fmla="*/ 1868593 h 6103601"/>
                <a:gd name="connsiteX8" fmla="*/ 1315411 w 3523460"/>
                <a:gd name="connsiteY8" fmla="*/ 1852690 h 6103601"/>
                <a:gd name="connsiteX9" fmla="*/ 1458534 w 3523460"/>
                <a:gd name="connsiteY9" fmla="*/ 37 h 6103601"/>
                <a:gd name="connsiteX10" fmla="*/ 1728878 w 3523460"/>
                <a:gd name="connsiteY10" fmla="*/ 1828836 h 6103601"/>
                <a:gd name="connsiteX11" fmla="*/ 1816344 w 3523460"/>
                <a:gd name="connsiteY11" fmla="*/ 1868594 h 6103601"/>
                <a:gd name="connsiteX12" fmla="*/ 2492205 w 3523460"/>
                <a:gd name="connsiteY12" fmla="*/ 333992 h 6103601"/>
                <a:gd name="connsiteX13" fmla="*/ 2221860 w 3523460"/>
                <a:gd name="connsiteY13" fmla="*/ 2011718 h 6103601"/>
                <a:gd name="connsiteX14" fmla="*/ 2325227 w 3523460"/>
                <a:gd name="connsiteY14" fmla="*/ 2711432 h 6103601"/>
                <a:gd name="connsiteX15" fmla="*/ 2762549 w 3523460"/>
                <a:gd name="connsiteY15" fmla="*/ 2266158 h 6103601"/>
                <a:gd name="connsiteX16" fmla="*/ 3509971 w 3523460"/>
                <a:gd name="connsiteY16" fmla="*/ 2162792 h 6103601"/>
                <a:gd name="connsiteX17" fmla="*/ 2778451 w 3523460"/>
                <a:gd name="connsiteY17" fmla="*/ 2942019 h 6103601"/>
                <a:gd name="connsiteX18" fmla="*/ 2118493 w 3523460"/>
                <a:gd name="connsiteY18" fmla="*/ 4007494 h 6103601"/>
                <a:gd name="connsiteX19" fmla="*/ 2357064 w 3523460"/>
                <a:gd name="connsiteY19" fmla="*/ 6059037 h 6103601"/>
                <a:gd name="connsiteX20" fmla="*/ 948467 w 3523460"/>
                <a:gd name="connsiteY20" fmla="*/ 6103601 h 61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6103601">
                  <a:moveTo>
                    <a:pt x="948467" y="6103601"/>
                  </a:moveTo>
                  <a:cubicBezTo>
                    <a:pt x="873324" y="5891568"/>
                    <a:pt x="1019530" y="4410362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47648" y="4296392"/>
                    <a:pt x="2319958" y="5817847"/>
                    <a:pt x="2357064" y="6059037"/>
                  </a:cubicBezTo>
                  <a:lnTo>
                    <a:pt x="948467" y="6103601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FDA9E3C1-9AE0-63D9-5455-5993AB0E1FE1}"/>
                </a:ext>
              </a:extLst>
            </p:cNvPr>
            <p:cNvSpPr/>
            <p:nvPr/>
          </p:nvSpPr>
          <p:spPr>
            <a:xfrm>
              <a:off x="2635903" y="4429817"/>
              <a:ext cx="1578802" cy="2167742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9256 w 3523460"/>
                <a:gd name="connsiteY0" fmla="*/ 4777995 h 4777995"/>
                <a:gd name="connsiteX1" fmla="*/ 870139 w 3523460"/>
                <a:gd name="connsiteY1" fmla="*/ 4094960 h 4777995"/>
                <a:gd name="connsiteX2" fmla="*/ 432816 w 3523460"/>
                <a:gd name="connsiteY2" fmla="*/ 2274110 h 4777995"/>
                <a:gd name="connsiteX3" fmla="*/ 75008 w 3523460"/>
                <a:gd name="connsiteY3" fmla="*/ 970096 h 4777995"/>
                <a:gd name="connsiteX4" fmla="*/ 750867 w 3523460"/>
                <a:gd name="connsiteY4" fmla="*/ 2107132 h 4777995"/>
                <a:gd name="connsiteX5" fmla="*/ 838333 w 3523460"/>
                <a:gd name="connsiteY5" fmla="*/ 2035571 h 4777995"/>
                <a:gd name="connsiteX6" fmla="*/ 711112 w 3523460"/>
                <a:gd name="connsiteY6" fmla="*/ 214722 h 4777995"/>
                <a:gd name="connsiteX7" fmla="*/ 1235897 w 3523460"/>
                <a:gd name="connsiteY7" fmla="*/ 1868593 h 4777995"/>
                <a:gd name="connsiteX8" fmla="*/ 1315411 w 3523460"/>
                <a:gd name="connsiteY8" fmla="*/ 1852690 h 4777995"/>
                <a:gd name="connsiteX9" fmla="*/ 1458534 w 3523460"/>
                <a:gd name="connsiteY9" fmla="*/ 37 h 4777995"/>
                <a:gd name="connsiteX10" fmla="*/ 1728878 w 3523460"/>
                <a:gd name="connsiteY10" fmla="*/ 1828836 h 4777995"/>
                <a:gd name="connsiteX11" fmla="*/ 1816344 w 3523460"/>
                <a:gd name="connsiteY11" fmla="*/ 1868594 h 4777995"/>
                <a:gd name="connsiteX12" fmla="*/ 2492205 w 3523460"/>
                <a:gd name="connsiteY12" fmla="*/ 333992 h 4777995"/>
                <a:gd name="connsiteX13" fmla="*/ 2221860 w 3523460"/>
                <a:gd name="connsiteY13" fmla="*/ 2011718 h 4777995"/>
                <a:gd name="connsiteX14" fmla="*/ 2325227 w 3523460"/>
                <a:gd name="connsiteY14" fmla="*/ 2711432 h 4777995"/>
                <a:gd name="connsiteX15" fmla="*/ 2762549 w 3523460"/>
                <a:gd name="connsiteY15" fmla="*/ 2266158 h 4777995"/>
                <a:gd name="connsiteX16" fmla="*/ 3509971 w 3523460"/>
                <a:gd name="connsiteY16" fmla="*/ 2162792 h 4777995"/>
                <a:gd name="connsiteX17" fmla="*/ 2778451 w 3523460"/>
                <a:gd name="connsiteY17" fmla="*/ 2942019 h 4777995"/>
                <a:gd name="connsiteX18" fmla="*/ 2118493 w 3523460"/>
                <a:gd name="connsiteY18" fmla="*/ 4007494 h 4777995"/>
                <a:gd name="connsiteX19" fmla="*/ 2126522 w 3523460"/>
                <a:gd name="connsiteY19" fmla="*/ 4522103 h 4777995"/>
                <a:gd name="connsiteX20" fmla="*/ 929256 w 3523460"/>
                <a:gd name="connsiteY20" fmla="*/ 4777995 h 4777995"/>
                <a:gd name="connsiteX0" fmla="*/ 929256 w 3523460"/>
                <a:gd name="connsiteY0" fmla="*/ 4777995 h 4829491"/>
                <a:gd name="connsiteX1" fmla="*/ 870139 w 3523460"/>
                <a:gd name="connsiteY1" fmla="*/ 4094960 h 4829491"/>
                <a:gd name="connsiteX2" fmla="*/ 432816 w 3523460"/>
                <a:gd name="connsiteY2" fmla="*/ 2274110 h 4829491"/>
                <a:gd name="connsiteX3" fmla="*/ 75008 w 3523460"/>
                <a:gd name="connsiteY3" fmla="*/ 970096 h 4829491"/>
                <a:gd name="connsiteX4" fmla="*/ 750867 w 3523460"/>
                <a:gd name="connsiteY4" fmla="*/ 2107132 h 4829491"/>
                <a:gd name="connsiteX5" fmla="*/ 838333 w 3523460"/>
                <a:gd name="connsiteY5" fmla="*/ 2035571 h 4829491"/>
                <a:gd name="connsiteX6" fmla="*/ 711112 w 3523460"/>
                <a:gd name="connsiteY6" fmla="*/ 214722 h 4829491"/>
                <a:gd name="connsiteX7" fmla="*/ 1235897 w 3523460"/>
                <a:gd name="connsiteY7" fmla="*/ 1868593 h 4829491"/>
                <a:gd name="connsiteX8" fmla="*/ 1315411 w 3523460"/>
                <a:gd name="connsiteY8" fmla="*/ 1852690 h 4829491"/>
                <a:gd name="connsiteX9" fmla="*/ 1458534 w 3523460"/>
                <a:gd name="connsiteY9" fmla="*/ 37 h 4829491"/>
                <a:gd name="connsiteX10" fmla="*/ 1728878 w 3523460"/>
                <a:gd name="connsiteY10" fmla="*/ 1828836 h 4829491"/>
                <a:gd name="connsiteX11" fmla="*/ 1816344 w 3523460"/>
                <a:gd name="connsiteY11" fmla="*/ 1868594 h 4829491"/>
                <a:gd name="connsiteX12" fmla="*/ 2492205 w 3523460"/>
                <a:gd name="connsiteY12" fmla="*/ 333992 h 4829491"/>
                <a:gd name="connsiteX13" fmla="*/ 2221860 w 3523460"/>
                <a:gd name="connsiteY13" fmla="*/ 2011718 h 4829491"/>
                <a:gd name="connsiteX14" fmla="*/ 2325227 w 3523460"/>
                <a:gd name="connsiteY14" fmla="*/ 2711432 h 4829491"/>
                <a:gd name="connsiteX15" fmla="*/ 2762549 w 3523460"/>
                <a:gd name="connsiteY15" fmla="*/ 2266158 h 4829491"/>
                <a:gd name="connsiteX16" fmla="*/ 3509971 w 3523460"/>
                <a:gd name="connsiteY16" fmla="*/ 2162792 h 4829491"/>
                <a:gd name="connsiteX17" fmla="*/ 2778451 w 3523460"/>
                <a:gd name="connsiteY17" fmla="*/ 2942019 h 4829491"/>
                <a:gd name="connsiteX18" fmla="*/ 2118493 w 3523460"/>
                <a:gd name="connsiteY18" fmla="*/ 4007494 h 4829491"/>
                <a:gd name="connsiteX19" fmla="*/ 2145734 w 3523460"/>
                <a:gd name="connsiteY19" fmla="*/ 4829491 h 4829491"/>
                <a:gd name="connsiteX20" fmla="*/ 929256 w 3523460"/>
                <a:gd name="connsiteY20" fmla="*/ 4777995 h 482949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4 w 3523460"/>
                <a:gd name="connsiteY19" fmla="*/ 4829491 h 4854841"/>
                <a:gd name="connsiteX20" fmla="*/ 929256 w 3523460"/>
                <a:gd name="connsiteY20" fmla="*/ 4854841 h 4854841"/>
                <a:gd name="connsiteX0" fmla="*/ 929256 w 3523460"/>
                <a:gd name="connsiteY0" fmla="*/ 4854841 h 4854841"/>
                <a:gd name="connsiteX1" fmla="*/ 870139 w 3523460"/>
                <a:gd name="connsiteY1" fmla="*/ 4094960 h 4854841"/>
                <a:gd name="connsiteX2" fmla="*/ 432816 w 3523460"/>
                <a:gd name="connsiteY2" fmla="*/ 2274110 h 4854841"/>
                <a:gd name="connsiteX3" fmla="*/ 75008 w 3523460"/>
                <a:gd name="connsiteY3" fmla="*/ 970096 h 4854841"/>
                <a:gd name="connsiteX4" fmla="*/ 750867 w 3523460"/>
                <a:gd name="connsiteY4" fmla="*/ 2107132 h 4854841"/>
                <a:gd name="connsiteX5" fmla="*/ 838333 w 3523460"/>
                <a:gd name="connsiteY5" fmla="*/ 2035571 h 4854841"/>
                <a:gd name="connsiteX6" fmla="*/ 711112 w 3523460"/>
                <a:gd name="connsiteY6" fmla="*/ 214722 h 4854841"/>
                <a:gd name="connsiteX7" fmla="*/ 1235897 w 3523460"/>
                <a:gd name="connsiteY7" fmla="*/ 1868593 h 4854841"/>
                <a:gd name="connsiteX8" fmla="*/ 1315411 w 3523460"/>
                <a:gd name="connsiteY8" fmla="*/ 1852690 h 4854841"/>
                <a:gd name="connsiteX9" fmla="*/ 1458534 w 3523460"/>
                <a:gd name="connsiteY9" fmla="*/ 37 h 4854841"/>
                <a:gd name="connsiteX10" fmla="*/ 1728878 w 3523460"/>
                <a:gd name="connsiteY10" fmla="*/ 1828836 h 4854841"/>
                <a:gd name="connsiteX11" fmla="*/ 1816344 w 3523460"/>
                <a:gd name="connsiteY11" fmla="*/ 1868594 h 4854841"/>
                <a:gd name="connsiteX12" fmla="*/ 2492205 w 3523460"/>
                <a:gd name="connsiteY12" fmla="*/ 333992 h 4854841"/>
                <a:gd name="connsiteX13" fmla="*/ 2221860 w 3523460"/>
                <a:gd name="connsiteY13" fmla="*/ 2011718 h 4854841"/>
                <a:gd name="connsiteX14" fmla="*/ 2325227 w 3523460"/>
                <a:gd name="connsiteY14" fmla="*/ 2711432 h 4854841"/>
                <a:gd name="connsiteX15" fmla="*/ 2762549 w 3523460"/>
                <a:gd name="connsiteY15" fmla="*/ 2266158 h 4854841"/>
                <a:gd name="connsiteX16" fmla="*/ 3509971 w 3523460"/>
                <a:gd name="connsiteY16" fmla="*/ 2162792 h 4854841"/>
                <a:gd name="connsiteX17" fmla="*/ 2778451 w 3523460"/>
                <a:gd name="connsiteY17" fmla="*/ 2942019 h 4854841"/>
                <a:gd name="connsiteX18" fmla="*/ 2118493 w 3523460"/>
                <a:gd name="connsiteY18" fmla="*/ 4007494 h 4854841"/>
                <a:gd name="connsiteX19" fmla="*/ 2145735 w 3523460"/>
                <a:gd name="connsiteY19" fmla="*/ 4837820 h 4854841"/>
                <a:gd name="connsiteX20" fmla="*/ 929256 w 3523460"/>
                <a:gd name="connsiteY20" fmla="*/ 4854841 h 4854841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  <a:gd name="connsiteX0" fmla="*/ 929257 w 3523460"/>
                <a:gd name="connsiteY0" fmla="*/ 4829855 h 4837820"/>
                <a:gd name="connsiteX1" fmla="*/ 870139 w 3523460"/>
                <a:gd name="connsiteY1" fmla="*/ 4094960 h 4837820"/>
                <a:gd name="connsiteX2" fmla="*/ 432816 w 3523460"/>
                <a:gd name="connsiteY2" fmla="*/ 2274110 h 4837820"/>
                <a:gd name="connsiteX3" fmla="*/ 75008 w 3523460"/>
                <a:gd name="connsiteY3" fmla="*/ 970096 h 4837820"/>
                <a:gd name="connsiteX4" fmla="*/ 750867 w 3523460"/>
                <a:gd name="connsiteY4" fmla="*/ 2107132 h 4837820"/>
                <a:gd name="connsiteX5" fmla="*/ 838333 w 3523460"/>
                <a:gd name="connsiteY5" fmla="*/ 2035571 h 4837820"/>
                <a:gd name="connsiteX6" fmla="*/ 711112 w 3523460"/>
                <a:gd name="connsiteY6" fmla="*/ 214722 h 4837820"/>
                <a:gd name="connsiteX7" fmla="*/ 1235897 w 3523460"/>
                <a:gd name="connsiteY7" fmla="*/ 1868593 h 4837820"/>
                <a:gd name="connsiteX8" fmla="*/ 1315411 w 3523460"/>
                <a:gd name="connsiteY8" fmla="*/ 1852690 h 4837820"/>
                <a:gd name="connsiteX9" fmla="*/ 1458534 w 3523460"/>
                <a:gd name="connsiteY9" fmla="*/ 37 h 4837820"/>
                <a:gd name="connsiteX10" fmla="*/ 1728878 w 3523460"/>
                <a:gd name="connsiteY10" fmla="*/ 1828836 h 4837820"/>
                <a:gd name="connsiteX11" fmla="*/ 1816344 w 3523460"/>
                <a:gd name="connsiteY11" fmla="*/ 1868594 h 4837820"/>
                <a:gd name="connsiteX12" fmla="*/ 2492205 w 3523460"/>
                <a:gd name="connsiteY12" fmla="*/ 333992 h 4837820"/>
                <a:gd name="connsiteX13" fmla="*/ 2221860 w 3523460"/>
                <a:gd name="connsiteY13" fmla="*/ 2011718 h 4837820"/>
                <a:gd name="connsiteX14" fmla="*/ 2325227 w 3523460"/>
                <a:gd name="connsiteY14" fmla="*/ 2711432 h 4837820"/>
                <a:gd name="connsiteX15" fmla="*/ 2762549 w 3523460"/>
                <a:gd name="connsiteY15" fmla="*/ 2266158 h 4837820"/>
                <a:gd name="connsiteX16" fmla="*/ 3509971 w 3523460"/>
                <a:gd name="connsiteY16" fmla="*/ 2162792 h 4837820"/>
                <a:gd name="connsiteX17" fmla="*/ 2778451 w 3523460"/>
                <a:gd name="connsiteY17" fmla="*/ 2942019 h 4837820"/>
                <a:gd name="connsiteX18" fmla="*/ 2118493 w 3523460"/>
                <a:gd name="connsiteY18" fmla="*/ 4007494 h 4837820"/>
                <a:gd name="connsiteX19" fmla="*/ 2145735 w 3523460"/>
                <a:gd name="connsiteY19" fmla="*/ 4837820 h 4837820"/>
                <a:gd name="connsiteX20" fmla="*/ 929257 w 3523460"/>
                <a:gd name="connsiteY20" fmla="*/ 4829855 h 483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837820">
                  <a:moveTo>
                    <a:pt x="929257" y="4829855"/>
                  </a:moveTo>
                  <a:cubicBezTo>
                    <a:pt x="937409" y="4667798"/>
                    <a:pt x="977884" y="4352057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097672" y="4371359"/>
                    <a:pt x="2108629" y="4596630"/>
                    <a:pt x="2145735" y="4837820"/>
                  </a:cubicBezTo>
                  <a:lnTo>
                    <a:pt x="929257" y="4829855"/>
                  </a:lnTo>
                  <a:close/>
                </a:path>
              </a:pathLst>
            </a:cu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9AD39F7F-EC99-2A03-FA25-7C8120C3A252}"/>
                </a:ext>
              </a:extLst>
            </p:cNvPr>
            <p:cNvSpPr/>
            <p:nvPr/>
          </p:nvSpPr>
          <p:spPr>
            <a:xfrm flipH="1">
              <a:off x="1753574" y="4584405"/>
              <a:ext cx="1578802" cy="2018810"/>
            </a:xfrm>
            <a:custGeom>
              <a:avLst/>
              <a:gdLst>
                <a:gd name="connsiteX0" fmla="*/ 811033 w 3490622"/>
                <a:gd name="connsiteY0" fmla="*/ 4778734 h 4778734"/>
                <a:gd name="connsiteX1" fmla="*/ 803081 w 3490622"/>
                <a:gd name="connsiteY1" fmla="*/ 4341412 h 4778734"/>
                <a:gd name="connsiteX2" fmla="*/ 437321 w 3490622"/>
                <a:gd name="connsiteY2" fmla="*/ 2313830 h 4778734"/>
                <a:gd name="connsiteX3" fmla="*/ 0 w 3490622"/>
                <a:gd name="connsiteY3" fmla="*/ 938254 h 4778734"/>
                <a:gd name="connsiteX4" fmla="*/ 747422 w 3490622"/>
                <a:gd name="connsiteY4" fmla="*/ 2019631 h 4778734"/>
                <a:gd name="connsiteX5" fmla="*/ 667909 w 3490622"/>
                <a:gd name="connsiteY5" fmla="*/ 182880 h 4778734"/>
                <a:gd name="connsiteX6" fmla="*/ 1264257 w 3490622"/>
                <a:gd name="connsiteY6" fmla="*/ 1804946 h 4778734"/>
                <a:gd name="connsiteX7" fmla="*/ 1407380 w 3490622"/>
                <a:gd name="connsiteY7" fmla="*/ 0 h 4778734"/>
                <a:gd name="connsiteX8" fmla="*/ 1757238 w 3490622"/>
                <a:gd name="connsiteY8" fmla="*/ 1868557 h 4778734"/>
                <a:gd name="connsiteX9" fmla="*/ 2456953 w 3490622"/>
                <a:gd name="connsiteY9" fmla="*/ 333955 h 4778734"/>
                <a:gd name="connsiteX10" fmla="*/ 2194560 w 3490622"/>
                <a:gd name="connsiteY10" fmla="*/ 2003729 h 4778734"/>
                <a:gd name="connsiteX11" fmla="*/ 2305878 w 3490622"/>
                <a:gd name="connsiteY11" fmla="*/ 2759103 h 4778734"/>
                <a:gd name="connsiteX12" fmla="*/ 2623930 w 3490622"/>
                <a:gd name="connsiteY12" fmla="*/ 2361537 h 4778734"/>
                <a:gd name="connsiteX13" fmla="*/ 3490622 w 3490622"/>
                <a:gd name="connsiteY13" fmla="*/ 2210463 h 4778734"/>
                <a:gd name="connsiteX14" fmla="*/ 2759102 w 3490622"/>
                <a:gd name="connsiteY14" fmla="*/ 2989690 h 4778734"/>
                <a:gd name="connsiteX15" fmla="*/ 2051436 w 3490622"/>
                <a:gd name="connsiteY15" fmla="*/ 4007457 h 4778734"/>
                <a:gd name="connsiteX16" fmla="*/ 2210462 w 3490622"/>
                <a:gd name="connsiteY16" fmla="*/ 4778734 h 4778734"/>
                <a:gd name="connsiteX17" fmla="*/ 811033 w 3490622"/>
                <a:gd name="connsiteY17" fmla="*/ 4778734 h 4778734"/>
                <a:gd name="connsiteX0" fmla="*/ 755374 w 3434963"/>
                <a:gd name="connsiteY0" fmla="*/ 4778734 h 4778734"/>
                <a:gd name="connsiteX1" fmla="*/ 747422 w 3434963"/>
                <a:gd name="connsiteY1" fmla="*/ 4341412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87179 w 3434963"/>
                <a:gd name="connsiteY1" fmla="*/ 426985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1995777 w 3434963"/>
                <a:gd name="connsiteY15" fmla="*/ 4007457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34963"/>
                <a:gd name="connsiteY0" fmla="*/ 4778734 h 4778734"/>
                <a:gd name="connsiteX1" fmla="*/ 795131 w 3434963"/>
                <a:gd name="connsiteY1" fmla="*/ 4142631 h 4778734"/>
                <a:gd name="connsiteX2" fmla="*/ 381662 w 3434963"/>
                <a:gd name="connsiteY2" fmla="*/ 2313830 h 4778734"/>
                <a:gd name="connsiteX3" fmla="*/ 0 w 3434963"/>
                <a:gd name="connsiteY3" fmla="*/ 1017767 h 4778734"/>
                <a:gd name="connsiteX4" fmla="*/ 691763 w 3434963"/>
                <a:gd name="connsiteY4" fmla="*/ 2019631 h 4778734"/>
                <a:gd name="connsiteX5" fmla="*/ 612250 w 3434963"/>
                <a:gd name="connsiteY5" fmla="*/ 182880 h 4778734"/>
                <a:gd name="connsiteX6" fmla="*/ 1208598 w 3434963"/>
                <a:gd name="connsiteY6" fmla="*/ 1804946 h 4778734"/>
                <a:gd name="connsiteX7" fmla="*/ 1351721 w 3434963"/>
                <a:gd name="connsiteY7" fmla="*/ 0 h 4778734"/>
                <a:gd name="connsiteX8" fmla="*/ 1701579 w 3434963"/>
                <a:gd name="connsiteY8" fmla="*/ 1868557 h 4778734"/>
                <a:gd name="connsiteX9" fmla="*/ 2401294 w 3434963"/>
                <a:gd name="connsiteY9" fmla="*/ 333955 h 4778734"/>
                <a:gd name="connsiteX10" fmla="*/ 2138901 w 3434963"/>
                <a:gd name="connsiteY10" fmla="*/ 2003729 h 4778734"/>
                <a:gd name="connsiteX11" fmla="*/ 2250219 w 3434963"/>
                <a:gd name="connsiteY11" fmla="*/ 2759103 h 4778734"/>
                <a:gd name="connsiteX12" fmla="*/ 2568271 w 3434963"/>
                <a:gd name="connsiteY12" fmla="*/ 2361537 h 4778734"/>
                <a:gd name="connsiteX13" fmla="*/ 3434963 w 3434963"/>
                <a:gd name="connsiteY13" fmla="*/ 2210463 h 4778734"/>
                <a:gd name="connsiteX14" fmla="*/ 2703443 w 3434963"/>
                <a:gd name="connsiteY14" fmla="*/ 2989690 h 4778734"/>
                <a:gd name="connsiteX15" fmla="*/ 2043485 w 3434963"/>
                <a:gd name="connsiteY15" fmla="*/ 4055165 h 4778734"/>
                <a:gd name="connsiteX16" fmla="*/ 2154803 w 3434963"/>
                <a:gd name="connsiteY16" fmla="*/ 4778734 h 4778734"/>
                <a:gd name="connsiteX17" fmla="*/ 755374 w 3434963"/>
                <a:gd name="connsiteY17" fmla="*/ 4778734 h 4778734"/>
                <a:gd name="connsiteX0" fmla="*/ 755374 w 3446514"/>
                <a:gd name="connsiteY0" fmla="*/ 4778734 h 4778734"/>
                <a:gd name="connsiteX1" fmla="*/ 795131 w 3446514"/>
                <a:gd name="connsiteY1" fmla="*/ 4142631 h 4778734"/>
                <a:gd name="connsiteX2" fmla="*/ 381662 w 3446514"/>
                <a:gd name="connsiteY2" fmla="*/ 2313830 h 4778734"/>
                <a:gd name="connsiteX3" fmla="*/ 0 w 3446514"/>
                <a:gd name="connsiteY3" fmla="*/ 1017767 h 4778734"/>
                <a:gd name="connsiteX4" fmla="*/ 691763 w 3446514"/>
                <a:gd name="connsiteY4" fmla="*/ 2019631 h 4778734"/>
                <a:gd name="connsiteX5" fmla="*/ 612250 w 3446514"/>
                <a:gd name="connsiteY5" fmla="*/ 182880 h 4778734"/>
                <a:gd name="connsiteX6" fmla="*/ 1208598 w 3446514"/>
                <a:gd name="connsiteY6" fmla="*/ 1804946 h 4778734"/>
                <a:gd name="connsiteX7" fmla="*/ 1351721 w 3446514"/>
                <a:gd name="connsiteY7" fmla="*/ 0 h 4778734"/>
                <a:gd name="connsiteX8" fmla="*/ 1701579 w 3446514"/>
                <a:gd name="connsiteY8" fmla="*/ 1868557 h 4778734"/>
                <a:gd name="connsiteX9" fmla="*/ 2401294 w 3446514"/>
                <a:gd name="connsiteY9" fmla="*/ 333955 h 4778734"/>
                <a:gd name="connsiteX10" fmla="*/ 2138901 w 3446514"/>
                <a:gd name="connsiteY10" fmla="*/ 2003729 h 4778734"/>
                <a:gd name="connsiteX11" fmla="*/ 2250219 w 3446514"/>
                <a:gd name="connsiteY11" fmla="*/ 2759103 h 4778734"/>
                <a:gd name="connsiteX12" fmla="*/ 2568271 w 3446514"/>
                <a:gd name="connsiteY12" fmla="*/ 2361537 h 4778734"/>
                <a:gd name="connsiteX13" fmla="*/ 3434963 w 3446514"/>
                <a:gd name="connsiteY13" fmla="*/ 2210463 h 4778734"/>
                <a:gd name="connsiteX14" fmla="*/ 2703443 w 3446514"/>
                <a:gd name="connsiteY14" fmla="*/ 2989690 h 4778734"/>
                <a:gd name="connsiteX15" fmla="*/ 2043485 w 3446514"/>
                <a:gd name="connsiteY15" fmla="*/ 4055165 h 4778734"/>
                <a:gd name="connsiteX16" fmla="*/ 2154803 w 3446514"/>
                <a:gd name="connsiteY16" fmla="*/ 4778734 h 4778734"/>
                <a:gd name="connsiteX17" fmla="*/ 755374 w 3446514"/>
                <a:gd name="connsiteY17" fmla="*/ 4778734 h 4778734"/>
                <a:gd name="connsiteX0" fmla="*/ 755374 w 3448610"/>
                <a:gd name="connsiteY0" fmla="*/ 4778734 h 4778734"/>
                <a:gd name="connsiteX1" fmla="*/ 795131 w 3448610"/>
                <a:gd name="connsiteY1" fmla="*/ 4142631 h 4778734"/>
                <a:gd name="connsiteX2" fmla="*/ 381662 w 3448610"/>
                <a:gd name="connsiteY2" fmla="*/ 2313830 h 4778734"/>
                <a:gd name="connsiteX3" fmla="*/ 0 w 3448610"/>
                <a:gd name="connsiteY3" fmla="*/ 1017767 h 4778734"/>
                <a:gd name="connsiteX4" fmla="*/ 691763 w 3448610"/>
                <a:gd name="connsiteY4" fmla="*/ 2019631 h 4778734"/>
                <a:gd name="connsiteX5" fmla="*/ 612250 w 3448610"/>
                <a:gd name="connsiteY5" fmla="*/ 182880 h 4778734"/>
                <a:gd name="connsiteX6" fmla="*/ 1208598 w 3448610"/>
                <a:gd name="connsiteY6" fmla="*/ 1804946 h 4778734"/>
                <a:gd name="connsiteX7" fmla="*/ 1351721 w 3448610"/>
                <a:gd name="connsiteY7" fmla="*/ 0 h 4778734"/>
                <a:gd name="connsiteX8" fmla="*/ 1701579 w 3448610"/>
                <a:gd name="connsiteY8" fmla="*/ 1868557 h 4778734"/>
                <a:gd name="connsiteX9" fmla="*/ 2401294 w 3448610"/>
                <a:gd name="connsiteY9" fmla="*/ 333955 h 4778734"/>
                <a:gd name="connsiteX10" fmla="*/ 2138901 w 3448610"/>
                <a:gd name="connsiteY10" fmla="*/ 2003729 h 4778734"/>
                <a:gd name="connsiteX11" fmla="*/ 2250219 w 3448610"/>
                <a:gd name="connsiteY11" fmla="*/ 2759103 h 4778734"/>
                <a:gd name="connsiteX12" fmla="*/ 2687541 w 3448610"/>
                <a:gd name="connsiteY12" fmla="*/ 2313829 h 4778734"/>
                <a:gd name="connsiteX13" fmla="*/ 3434963 w 3448610"/>
                <a:gd name="connsiteY13" fmla="*/ 2210463 h 4778734"/>
                <a:gd name="connsiteX14" fmla="*/ 2703443 w 3448610"/>
                <a:gd name="connsiteY14" fmla="*/ 2989690 h 4778734"/>
                <a:gd name="connsiteX15" fmla="*/ 2043485 w 3448610"/>
                <a:gd name="connsiteY15" fmla="*/ 4055165 h 4778734"/>
                <a:gd name="connsiteX16" fmla="*/ 2154803 w 3448610"/>
                <a:gd name="connsiteY16" fmla="*/ 4778734 h 4778734"/>
                <a:gd name="connsiteX17" fmla="*/ 755374 w 3448610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81662 w 3448452"/>
                <a:gd name="connsiteY2" fmla="*/ 2313830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755374 w 3448452"/>
                <a:gd name="connsiteY0" fmla="*/ 4778734 h 4778734"/>
                <a:gd name="connsiteX1" fmla="*/ 795131 w 3448452"/>
                <a:gd name="connsiteY1" fmla="*/ 4142631 h 4778734"/>
                <a:gd name="connsiteX2" fmla="*/ 357808 w 3448452"/>
                <a:gd name="connsiteY2" fmla="*/ 2321781 h 4778734"/>
                <a:gd name="connsiteX3" fmla="*/ 0 w 3448452"/>
                <a:gd name="connsiteY3" fmla="*/ 1017767 h 4778734"/>
                <a:gd name="connsiteX4" fmla="*/ 691763 w 3448452"/>
                <a:gd name="connsiteY4" fmla="*/ 2019631 h 4778734"/>
                <a:gd name="connsiteX5" fmla="*/ 612250 w 3448452"/>
                <a:gd name="connsiteY5" fmla="*/ 182880 h 4778734"/>
                <a:gd name="connsiteX6" fmla="*/ 1208598 w 3448452"/>
                <a:gd name="connsiteY6" fmla="*/ 1804946 h 4778734"/>
                <a:gd name="connsiteX7" fmla="*/ 1351721 w 3448452"/>
                <a:gd name="connsiteY7" fmla="*/ 0 h 4778734"/>
                <a:gd name="connsiteX8" fmla="*/ 1701579 w 3448452"/>
                <a:gd name="connsiteY8" fmla="*/ 1868557 h 4778734"/>
                <a:gd name="connsiteX9" fmla="*/ 2401294 w 3448452"/>
                <a:gd name="connsiteY9" fmla="*/ 333955 h 4778734"/>
                <a:gd name="connsiteX10" fmla="*/ 2138901 w 3448452"/>
                <a:gd name="connsiteY10" fmla="*/ 2003729 h 4778734"/>
                <a:gd name="connsiteX11" fmla="*/ 2250219 w 3448452"/>
                <a:gd name="connsiteY11" fmla="*/ 2759103 h 4778734"/>
                <a:gd name="connsiteX12" fmla="*/ 2687541 w 3448452"/>
                <a:gd name="connsiteY12" fmla="*/ 2313829 h 4778734"/>
                <a:gd name="connsiteX13" fmla="*/ 3434963 w 3448452"/>
                <a:gd name="connsiteY13" fmla="*/ 2210463 h 4778734"/>
                <a:gd name="connsiteX14" fmla="*/ 2703443 w 3448452"/>
                <a:gd name="connsiteY14" fmla="*/ 2989690 h 4778734"/>
                <a:gd name="connsiteX15" fmla="*/ 2043485 w 3448452"/>
                <a:gd name="connsiteY15" fmla="*/ 4055165 h 4778734"/>
                <a:gd name="connsiteX16" fmla="*/ 2154803 w 3448452"/>
                <a:gd name="connsiteY16" fmla="*/ 4778734 h 4778734"/>
                <a:gd name="connsiteX17" fmla="*/ 755374 w 3448452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687258 w 3523460"/>
                <a:gd name="connsiteY5" fmla="*/ 182880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83606 w 3523460"/>
                <a:gd name="connsiteY6" fmla="*/ 1804946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78734 h 4778734"/>
                <a:gd name="connsiteX1" fmla="*/ 870139 w 3523460"/>
                <a:gd name="connsiteY1" fmla="*/ 4142631 h 4778734"/>
                <a:gd name="connsiteX2" fmla="*/ 432816 w 3523460"/>
                <a:gd name="connsiteY2" fmla="*/ 2321781 h 4778734"/>
                <a:gd name="connsiteX3" fmla="*/ 75008 w 3523460"/>
                <a:gd name="connsiteY3" fmla="*/ 1017767 h 4778734"/>
                <a:gd name="connsiteX4" fmla="*/ 766771 w 3523460"/>
                <a:gd name="connsiteY4" fmla="*/ 2019631 h 4778734"/>
                <a:gd name="connsiteX5" fmla="*/ 711112 w 3523460"/>
                <a:gd name="connsiteY5" fmla="*/ 262393 h 4778734"/>
                <a:gd name="connsiteX6" fmla="*/ 1251801 w 3523460"/>
                <a:gd name="connsiteY6" fmla="*/ 1812897 h 4778734"/>
                <a:gd name="connsiteX7" fmla="*/ 1426729 w 3523460"/>
                <a:gd name="connsiteY7" fmla="*/ 0 h 4778734"/>
                <a:gd name="connsiteX8" fmla="*/ 1776587 w 3523460"/>
                <a:gd name="connsiteY8" fmla="*/ 1868557 h 4778734"/>
                <a:gd name="connsiteX9" fmla="*/ 2476302 w 3523460"/>
                <a:gd name="connsiteY9" fmla="*/ 333955 h 4778734"/>
                <a:gd name="connsiteX10" fmla="*/ 2213909 w 3523460"/>
                <a:gd name="connsiteY10" fmla="*/ 2003729 h 4778734"/>
                <a:gd name="connsiteX11" fmla="*/ 2325227 w 3523460"/>
                <a:gd name="connsiteY11" fmla="*/ 2759103 h 4778734"/>
                <a:gd name="connsiteX12" fmla="*/ 2762549 w 3523460"/>
                <a:gd name="connsiteY12" fmla="*/ 2313829 h 4778734"/>
                <a:gd name="connsiteX13" fmla="*/ 3509971 w 3523460"/>
                <a:gd name="connsiteY13" fmla="*/ 2210463 h 4778734"/>
                <a:gd name="connsiteX14" fmla="*/ 2778451 w 3523460"/>
                <a:gd name="connsiteY14" fmla="*/ 2989690 h 4778734"/>
                <a:gd name="connsiteX15" fmla="*/ 2118493 w 3523460"/>
                <a:gd name="connsiteY15" fmla="*/ 4055165 h 4778734"/>
                <a:gd name="connsiteX16" fmla="*/ 2229811 w 3523460"/>
                <a:gd name="connsiteY16" fmla="*/ 4778734 h 4778734"/>
                <a:gd name="connsiteX17" fmla="*/ 830382 w 3523460"/>
                <a:gd name="connsiteY17" fmla="*/ 4778734 h 4778734"/>
                <a:gd name="connsiteX0" fmla="*/ 830382 w 3523460"/>
                <a:gd name="connsiteY0" fmla="*/ 4731026 h 4731026"/>
                <a:gd name="connsiteX1" fmla="*/ 870139 w 3523460"/>
                <a:gd name="connsiteY1" fmla="*/ 4094923 h 4731026"/>
                <a:gd name="connsiteX2" fmla="*/ 432816 w 3523460"/>
                <a:gd name="connsiteY2" fmla="*/ 2274073 h 4731026"/>
                <a:gd name="connsiteX3" fmla="*/ 75008 w 3523460"/>
                <a:gd name="connsiteY3" fmla="*/ 970059 h 4731026"/>
                <a:gd name="connsiteX4" fmla="*/ 766771 w 3523460"/>
                <a:gd name="connsiteY4" fmla="*/ 1971923 h 4731026"/>
                <a:gd name="connsiteX5" fmla="*/ 711112 w 3523460"/>
                <a:gd name="connsiteY5" fmla="*/ 214685 h 4731026"/>
                <a:gd name="connsiteX6" fmla="*/ 1251801 w 3523460"/>
                <a:gd name="connsiteY6" fmla="*/ 1765189 h 4731026"/>
                <a:gd name="connsiteX7" fmla="*/ 1458534 w 3523460"/>
                <a:gd name="connsiteY7" fmla="*/ 0 h 4731026"/>
                <a:gd name="connsiteX8" fmla="*/ 1776587 w 3523460"/>
                <a:gd name="connsiteY8" fmla="*/ 1820849 h 4731026"/>
                <a:gd name="connsiteX9" fmla="*/ 2476302 w 3523460"/>
                <a:gd name="connsiteY9" fmla="*/ 286247 h 4731026"/>
                <a:gd name="connsiteX10" fmla="*/ 2213909 w 3523460"/>
                <a:gd name="connsiteY10" fmla="*/ 1956021 h 4731026"/>
                <a:gd name="connsiteX11" fmla="*/ 2325227 w 3523460"/>
                <a:gd name="connsiteY11" fmla="*/ 2711395 h 4731026"/>
                <a:gd name="connsiteX12" fmla="*/ 2762549 w 3523460"/>
                <a:gd name="connsiteY12" fmla="*/ 2266121 h 4731026"/>
                <a:gd name="connsiteX13" fmla="*/ 3509971 w 3523460"/>
                <a:gd name="connsiteY13" fmla="*/ 2162755 h 4731026"/>
                <a:gd name="connsiteX14" fmla="*/ 2778451 w 3523460"/>
                <a:gd name="connsiteY14" fmla="*/ 2941982 h 4731026"/>
                <a:gd name="connsiteX15" fmla="*/ 2118493 w 3523460"/>
                <a:gd name="connsiteY15" fmla="*/ 4007457 h 4731026"/>
                <a:gd name="connsiteX16" fmla="*/ 2229811 w 3523460"/>
                <a:gd name="connsiteY16" fmla="*/ 4731026 h 4731026"/>
                <a:gd name="connsiteX17" fmla="*/ 830382 w 3523460"/>
                <a:gd name="connsiteY17" fmla="*/ 4731026 h 473102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76302 w 3523460"/>
                <a:gd name="connsiteY9" fmla="*/ 286597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13909 w 3523460"/>
                <a:gd name="connsiteY10" fmla="*/ 195637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76587 w 3523460"/>
                <a:gd name="connsiteY8" fmla="*/ 1821199 h 4731376"/>
                <a:gd name="connsiteX9" fmla="*/ 2492205 w 3523460"/>
                <a:gd name="connsiteY9" fmla="*/ 334305 h 4731376"/>
                <a:gd name="connsiteX10" fmla="*/ 2221860 w 3523460"/>
                <a:gd name="connsiteY10" fmla="*/ 2012031 h 4731376"/>
                <a:gd name="connsiteX11" fmla="*/ 2325227 w 3523460"/>
                <a:gd name="connsiteY11" fmla="*/ 2711745 h 4731376"/>
                <a:gd name="connsiteX12" fmla="*/ 2762549 w 3523460"/>
                <a:gd name="connsiteY12" fmla="*/ 2266471 h 4731376"/>
                <a:gd name="connsiteX13" fmla="*/ 3509971 w 3523460"/>
                <a:gd name="connsiteY13" fmla="*/ 2163105 h 4731376"/>
                <a:gd name="connsiteX14" fmla="*/ 2778451 w 3523460"/>
                <a:gd name="connsiteY14" fmla="*/ 2942332 h 4731376"/>
                <a:gd name="connsiteX15" fmla="*/ 2118493 w 3523460"/>
                <a:gd name="connsiteY15" fmla="*/ 4007807 h 4731376"/>
                <a:gd name="connsiteX16" fmla="*/ 2229811 w 3523460"/>
                <a:gd name="connsiteY16" fmla="*/ 4731376 h 4731376"/>
                <a:gd name="connsiteX17" fmla="*/ 830382 w 3523460"/>
                <a:gd name="connsiteY17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776587 w 3523460"/>
                <a:gd name="connsiteY9" fmla="*/ 1821199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673219 w 3523460"/>
                <a:gd name="connsiteY8" fmla="*/ 1757587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51801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275655 w 3523460"/>
                <a:gd name="connsiteY6" fmla="*/ 1765539 h 4731376"/>
                <a:gd name="connsiteX7" fmla="*/ 1458534 w 3523460"/>
                <a:gd name="connsiteY7" fmla="*/ 350 h 4731376"/>
                <a:gd name="connsiteX8" fmla="*/ 1705024 w 3523460"/>
                <a:gd name="connsiteY8" fmla="*/ 1813246 h 4731376"/>
                <a:gd name="connsiteX9" fmla="*/ 1808393 w 3523460"/>
                <a:gd name="connsiteY9" fmla="*/ 1868907 h 4731376"/>
                <a:gd name="connsiteX10" fmla="*/ 2492205 w 3523460"/>
                <a:gd name="connsiteY10" fmla="*/ 334305 h 4731376"/>
                <a:gd name="connsiteX11" fmla="*/ 2221860 w 3523460"/>
                <a:gd name="connsiteY11" fmla="*/ 2012031 h 4731376"/>
                <a:gd name="connsiteX12" fmla="*/ 2325227 w 3523460"/>
                <a:gd name="connsiteY12" fmla="*/ 2711745 h 4731376"/>
                <a:gd name="connsiteX13" fmla="*/ 2762549 w 3523460"/>
                <a:gd name="connsiteY13" fmla="*/ 2266471 h 4731376"/>
                <a:gd name="connsiteX14" fmla="*/ 3509971 w 3523460"/>
                <a:gd name="connsiteY14" fmla="*/ 2163105 h 4731376"/>
                <a:gd name="connsiteX15" fmla="*/ 2778451 w 3523460"/>
                <a:gd name="connsiteY15" fmla="*/ 2942332 h 4731376"/>
                <a:gd name="connsiteX16" fmla="*/ 2118493 w 3523460"/>
                <a:gd name="connsiteY16" fmla="*/ 4007807 h 4731376"/>
                <a:gd name="connsiteX17" fmla="*/ 2229811 w 3523460"/>
                <a:gd name="connsiteY17" fmla="*/ 4731376 h 4731376"/>
                <a:gd name="connsiteX18" fmla="*/ 830382 w 3523460"/>
                <a:gd name="connsiteY18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48433 w 3523460"/>
                <a:gd name="connsiteY6" fmla="*/ 1717831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08393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92761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376 h 4731376"/>
                <a:gd name="connsiteX1" fmla="*/ 870139 w 3523460"/>
                <a:gd name="connsiteY1" fmla="*/ 4095273 h 4731376"/>
                <a:gd name="connsiteX2" fmla="*/ 432816 w 3523460"/>
                <a:gd name="connsiteY2" fmla="*/ 2274423 h 4731376"/>
                <a:gd name="connsiteX3" fmla="*/ 75008 w 3523460"/>
                <a:gd name="connsiteY3" fmla="*/ 970409 h 4731376"/>
                <a:gd name="connsiteX4" fmla="*/ 766771 w 3523460"/>
                <a:gd name="connsiteY4" fmla="*/ 1972273 h 4731376"/>
                <a:gd name="connsiteX5" fmla="*/ 711112 w 3523460"/>
                <a:gd name="connsiteY5" fmla="*/ 215035 h 4731376"/>
                <a:gd name="connsiteX6" fmla="*/ 1164336 w 3523460"/>
                <a:gd name="connsiteY6" fmla="*/ 1773490 h 4731376"/>
                <a:gd name="connsiteX7" fmla="*/ 1275655 w 3523460"/>
                <a:gd name="connsiteY7" fmla="*/ 1765539 h 4731376"/>
                <a:gd name="connsiteX8" fmla="*/ 1458534 w 3523460"/>
                <a:gd name="connsiteY8" fmla="*/ 350 h 4731376"/>
                <a:gd name="connsiteX9" fmla="*/ 1705024 w 3523460"/>
                <a:gd name="connsiteY9" fmla="*/ 1813246 h 4731376"/>
                <a:gd name="connsiteX10" fmla="*/ 1816344 w 3523460"/>
                <a:gd name="connsiteY10" fmla="*/ 1868907 h 4731376"/>
                <a:gd name="connsiteX11" fmla="*/ 2492205 w 3523460"/>
                <a:gd name="connsiteY11" fmla="*/ 334305 h 4731376"/>
                <a:gd name="connsiteX12" fmla="*/ 2221860 w 3523460"/>
                <a:gd name="connsiteY12" fmla="*/ 2012031 h 4731376"/>
                <a:gd name="connsiteX13" fmla="*/ 2325227 w 3523460"/>
                <a:gd name="connsiteY13" fmla="*/ 2711745 h 4731376"/>
                <a:gd name="connsiteX14" fmla="*/ 2762549 w 3523460"/>
                <a:gd name="connsiteY14" fmla="*/ 2266471 h 4731376"/>
                <a:gd name="connsiteX15" fmla="*/ 3509971 w 3523460"/>
                <a:gd name="connsiteY15" fmla="*/ 2163105 h 4731376"/>
                <a:gd name="connsiteX16" fmla="*/ 2778451 w 3523460"/>
                <a:gd name="connsiteY16" fmla="*/ 2942332 h 4731376"/>
                <a:gd name="connsiteX17" fmla="*/ 2118493 w 3523460"/>
                <a:gd name="connsiteY17" fmla="*/ 4007807 h 4731376"/>
                <a:gd name="connsiteX18" fmla="*/ 2229811 w 3523460"/>
                <a:gd name="connsiteY18" fmla="*/ 4731376 h 4731376"/>
                <a:gd name="connsiteX19" fmla="*/ 830382 w 3523460"/>
                <a:gd name="connsiteY19" fmla="*/ 4731376 h 4731376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66771 w 3523460"/>
                <a:gd name="connsiteY4" fmla="*/ 1972081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838333 w 3523460"/>
                <a:gd name="connsiteY4" fmla="*/ 2003886 h 4731184"/>
                <a:gd name="connsiteX5" fmla="*/ 711112 w 3523460"/>
                <a:gd name="connsiteY5" fmla="*/ 214843 h 4731184"/>
                <a:gd name="connsiteX6" fmla="*/ 1164336 w 3523460"/>
                <a:gd name="connsiteY6" fmla="*/ 1773298 h 4731184"/>
                <a:gd name="connsiteX7" fmla="*/ 1275655 w 3523460"/>
                <a:gd name="connsiteY7" fmla="*/ 1765347 h 4731184"/>
                <a:gd name="connsiteX8" fmla="*/ 1458534 w 3523460"/>
                <a:gd name="connsiteY8" fmla="*/ 158 h 4731184"/>
                <a:gd name="connsiteX9" fmla="*/ 1705024 w 3523460"/>
                <a:gd name="connsiteY9" fmla="*/ 1813054 h 4731184"/>
                <a:gd name="connsiteX10" fmla="*/ 1816344 w 3523460"/>
                <a:gd name="connsiteY10" fmla="*/ 1868715 h 4731184"/>
                <a:gd name="connsiteX11" fmla="*/ 2492205 w 3523460"/>
                <a:gd name="connsiteY11" fmla="*/ 334113 h 4731184"/>
                <a:gd name="connsiteX12" fmla="*/ 2221860 w 3523460"/>
                <a:gd name="connsiteY12" fmla="*/ 2011839 h 4731184"/>
                <a:gd name="connsiteX13" fmla="*/ 2325227 w 3523460"/>
                <a:gd name="connsiteY13" fmla="*/ 2711553 h 4731184"/>
                <a:gd name="connsiteX14" fmla="*/ 2762549 w 3523460"/>
                <a:gd name="connsiteY14" fmla="*/ 2266279 h 4731184"/>
                <a:gd name="connsiteX15" fmla="*/ 3509971 w 3523460"/>
                <a:gd name="connsiteY15" fmla="*/ 2162913 h 4731184"/>
                <a:gd name="connsiteX16" fmla="*/ 2778451 w 3523460"/>
                <a:gd name="connsiteY16" fmla="*/ 2942140 h 4731184"/>
                <a:gd name="connsiteX17" fmla="*/ 2118493 w 3523460"/>
                <a:gd name="connsiteY17" fmla="*/ 4007615 h 4731184"/>
                <a:gd name="connsiteX18" fmla="*/ 2229811 w 3523460"/>
                <a:gd name="connsiteY18" fmla="*/ 4731184 h 4731184"/>
                <a:gd name="connsiteX19" fmla="*/ 830382 w 3523460"/>
                <a:gd name="connsiteY19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34965 w 3523460"/>
                <a:gd name="connsiteY4" fmla="*/ 2027740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03886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164336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62187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84 h 4731184"/>
                <a:gd name="connsiteX1" fmla="*/ 870139 w 3523460"/>
                <a:gd name="connsiteY1" fmla="*/ 4095081 h 4731184"/>
                <a:gd name="connsiteX2" fmla="*/ 432816 w 3523460"/>
                <a:gd name="connsiteY2" fmla="*/ 2274231 h 4731184"/>
                <a:gd name="connsiteX3" fmla="*/ 75008 w 3523460"/>
                <a:gd name="connsiteY3" fmla="*/ 970217 h 4731184"/>
                <a:gd name="connsiteX4" fmla="*/ 750867 w 3523460"/>
                <a:gd name="connsiteY4" fmla="*/ 2107253 h 4731184"/>
                <a:gd name="connsiteX5" fmla="*/ 838333 w 3523460"/>
                <a:gd name="connsiteY5" fmla="*/ 2035692 h 4731184"/>
                <a:gd name="connsiteX6" fmla="*/ 711112 w 3523460"/>
                <a:gd name="connsiteY6" fmla="*/ 214843 h 4731184"/>
                <a:gd name="connsiteX7" fmla="*/ 1204092 w 3523460"/>
                <a:gd name="connsiteY7" fmla="*/ 1773298 h 4731184"/>
                <a:gd name="connsiteX8" fmla="*/ 1275655 w 3523460"/>
                <a:gd name="connsiteY8" fmla="*/ 1765347 h 4731184"/>
                <a:gd name="connsiteX9" fmla="*/ 1458534 w 3523460"/>
                <a:gd name="connsiteY9" fmla="*/ 158 h 4731184"/>
                <a:gd name="connsiteX10" fmla="*/ 1705024 w 3523460"/>
                <a:gd name="connsiteY10" fmla="*/ 1813054 h 4731184"/>
                <a:gd name="connsiteX11" fmla="*/ 1816344 w 3523460"/>
                <a:gd name="connsiteY11" fmla="*/ 1868715 h 4731184"/>
                <a:gd name="connsiteX12" fmla="*/ 2492205 w 3523460"/>
                <a:gd name="connsiteY12" fmla="*/ 334113 h 4731184"/>
                <a:gd name="connsiteX13" fmla="*/ 2221860 w 3523460"/>
                <a:gd name="connsiteY13" fmla="*/ 2011839 h 4731184"/>
                <a:gd name="connsiteX14" fmla="*/ 2325227 w 3523460"/>
                <a:gd name="connsiteY14" fmla="*/ 2711553 h 4731184"/>
                <a:gd name="connsiteX15" fmla="*/ 2762549 w 3523460"/>
                <a:gd name="connsiteY15" fmla="*/ 2266279 h 4731184"/>
                <a:gd name="connsiteX16" fmla="*/ 3509971 w 3523460"/>
                <a:gd name="connsiteY16" fmla="*/ 2162913 h 4731184"/>
                <a:gd name="connsiteX17" fmla="*/ 2778451 w 3523460"/>
                <a:gd name="connsiteY17" fmla="*/ 2942140 h 4731184"/>
                <a:gd name="connsiteX18" fmla="*/ 2118493 w 3523460"/>
                <a:gd name="connsiteY18" fmla="*/ 4007615 h 4731184"/>
                <a:gd name="connsiteX19" fmla="*/ 2229811 w 3523460"/>
                <a:gd name="connsiteY19" fmla="*/ 4731184 h 4731184"/>
                <a:gd name="connsiteX20" fmla="*/ 830382 w 3523460"/>
                <a:gd name="connsiteY20" fmla="*/ 4731184 h 4731184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04092 w 3523460"/>
                <a:gd name="connsiteY7" fmla="*/ 1773290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6 h 4731176"/>
                <a:gd name="connsiteX1" fmla="*/ 870139 w 3523460"/>
                <a:gd name="connsiteY1" fmla="*/ 4095073 h 4731176"/>
                <a:gd name="connsiteX2" fmla="*/ 432816 w 3523460"/>
                <a:gd name="connsiteY2" fmla="*/ 2274223 h 4731176"/>
                <a:gd name="connsiteX3" fmla="*/ 75008 w 3523460"/>
                <a:gd name="connsiteY3" fmla="*/ 970209 h 4731176"/>
                <a:gd name="connsiteX4" fmla="*/ 750867 w 3523460"/>
                <a:gd name="connsiteY4" fmla="*/ 2107245 h 4731176"/>
                <a:gd name="connsiteX5" fmla="*/ 838333 w 3523460"/>
                <a:gd name="connsiteY5" fmla="*/ 2035684 h 4731176"/>
                <a:gd name="connsiteX6" fmla="*/ 711112 w 3523460"/>
                <a:gd name="connsiteY6" fmla="*/ 214835 h 4731176"/>
                <a:gd name="connsiteX7" fmla="*/ 1235897 w 3523460"/>
                <a:gd name="connsiteY7" fmla="*/ 1868706 h 4731176"/>
                <a:gd name="connsiteX8" fmla="*/ 1339265 w 3523460"/>
                <a:gd name="connsiteY8" fmla="*/ 1828949 h 4731176"/>
                <a:gd name="connsiteX9" fmla="*/ 1458534 w 3523460"/>
                <a:gd name="connsiteY9" fmla="*/ 150 h 4731176"/>
                <a:gd name="connsiteX10" fmla="*/ 1705024 w 3523460"/>
                <a:gd name="connsiteY10" fmla="*/ 1813046 h 4731176"/>
                <a:gd name="connsiteX11" fmla="*/ 1816344 w 3523460"/>
                <a:gd name="connsiteY11" fmla="*/ 1868707 h 4731176"/>
                <a:gd name="connsiteX12" fmla="*/ 2492205 w 3523460"/>
                <a:gd name="connsiteY12" fmla="*/ 334105 h 4731176"/>
                <a:gd name="connsiteX13" fmla="*/ 2221860 w 3523460"/>
                <a:gd name="connsiteY13" fmla="*/ 2011831 h 4731176"/>
                <a:gd name="connsiteX14" fmla="*/ 2325227 w 3523460"/>
                <a:gd name="connsiteY14" fmla="*/ 2711545 h 4731176"/>
                <a:gd name="connsiteX15" fmla="*/ 2762549 w 3523460"/>
                <a:gd name="connsiteY15" fmla="*/ 2266271 h 4731176"/>
                <a:gd name="connsiteX16" fmla="*/ 3509971 w 3523460"/>
                <a:gd name="connsiteY16" fmla="*/ 2162905 h 4731176"/>
                <a:gd name="connsiteX17" fmla="*/ 2778451 w 3523460"/>
                <a:gd name="connsiteY17" fmla="*/ 2942132 h 4731176"/>
                <a:gd name="connsiteX18" fmla="*/ 2118493 w 3523460"/>
                <a:gd name="connsiteY18" fmla="*/ 4007607 h 4731176"/>
                <a:gd name="connsiteX19" fmla="*/ 2229811 w 3523460"/>
                <a:gd name="connsiteY19" fmla="*/ 4731176 h 4731176"/>
                <a:gd name="connsiteX20" fmla="*/ 830382 w 3523460"/>
                <a:gd name="connsiteY20" fmla="*/ 4731176 h 4731176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4 h 4731174"/>
                <a:gd name="connsiteX1" fmla="*/ 870139 w 3523460"/>
                <a:gd name="connsiteY1" fmla="*/ 4095071 h 4731174"/>
                <a:gd name="connsiteX2" fmla="*/ 432816 w 3523460"/>
                <a:gd name="connsiteY2" fmla="*/ 2274221 h 4731174"/>
                <a:gd name="connsiteX3" fmla="*/ 75008 w 3523460"/>
                <a:gd name="connsiteY3" fmla="*/ 970207 h 4731174"/>
                <a:gd name="connsiteX4" fmla="*/ 750867 w 3523460"/>
                <a:gd name="connsiteY4" fmla="*/ 2107243 h 4731174"/>
                <a:gd name="connsiteX5" fmla="*/ 838333 w 3523460"/>
                <a:gd name="connsiteY5" fmla="*/ 2035682 h 4731174"/>
                <a:gd name="connsiteX6" fmla="*/ 711112 w 3523460"/>
                <a:gd name="connsiteY6" fmla="*/ 214833 h 4731174"/>
                <a:gd name="connsiteX7" fmla="*/ 1235897 w 3523460"/>
                <a:gd name="connsiteY7" fmla="*/ 1868704 h 4731174"/>
                <a:gd name="connsiteX8" fmla="*/ 1339265 w 3523460"/>
                <a:gd name="connsiteY8" fmla="*/ 1828947 h 4731174"/>
                <a:gd name="connsiteX9" fmla="*/ 1458534 w 3523460"/>
                <a:gd name="connsiteY9" fmla="*/ 148 h 4731174"/>
                <a:gd name="connsiteX10" fmla="*/ 1705024 w 3523460"/>
                <a:gd name="connsiteY10" fmla="*/ 1813044 h 4731174"/>
                <a:gd name="connsiteX11" fmla="*/ 1816344 w 3523460"/>
                <a:gd name="connsiteY11" fmla="*/ 1868705 h 4731174"/>
                <a:gd name="connsiteX12" fmla="*/ 2492205 w 3523460"/>
                <a:gd name="connsiteY12" fmla="*/ 334103 h 4731174"/>
                <a:gd name="connsiteX13" fmla="*/ 2221860 w 3523460"/>
                <a:gd name="connsiteY13" fmla="*/ 2011829 h 4731174"/>
                <a:gd name="connsiteX14" fmla="*/ 2325227 w 3523460"/>
                <a:gd name="connsiteY14" fmla="*/ 2711543 h 4731174"/>
                <a:gd name="connsiteX15" fmla="*/ 2762549 w 3523460"/>
                <a:gd name="connsiteY15" fmla="*/ 2266269 h 4731174"/>
                <a:gd name="connsiteX16" fmla="*/ 3509971 w 3523460"/>
                <a:gd name="connsiteY16" fmla="*/ 2162903 h 4731174"/>
                <a:gd name="connsiteX17" fmla="*/ 2778451 w 3523460"/>
                <a:gd name="connsiteY17" fmla="*/ 2942130 h 4731174"/>
                <a:gd name="connsiteX18" fmla="*/ 2118493 w 3523460"/>
                <a:gd name="connsiteY18" fmla="*/ 4007605 h 4731174"/>
                <a:gd name="connsiteX19" fmla="*/ 2229811 w 3523460"/>
                <a:gd name="connsiteY19" fmla="*/ 4731174 h 4731174"/>
                <a:gd name="connsiteX20" fmla="*/ 830382 w 3523460"/>
                <a:gd name="connsiteY20" fmla="*/ 4731174 h 4731174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05024 w 3523460"/>
                <a:gd name="connsiteY10" fmla="*/ 1813042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172 h 4731172"/>
                <a:gd name="connsiteX1" fmla="*/ 870139 w 3523460"/>
                <a:gd name="connsiteY1" fmla="*/ 4095069 h 4731172"/>
                <a:gd name="connsiteX2" fmla="*/ 432816 w 3523460"/>
                <a:gd name="connsiteY2" fmla="*/ 2274219 h 4731172"/>
                <a:gd name="connsiteX3" fmla="*/ 75008 w 3523460"/>
                <a:gd name="connsiteY3" fmla="*/ 970205 h 4731172"/>
                <a:gd name="connsiteX4" fmla="*/ 750867 w 3523460"/>
                <a:gd name="connsiteY4" fmla="*/ 2107241 h 4731172"/>
                <a:gd name="connsiteX5" fmla="*/ 838333 w 3523460"/>
                <a:gd name="connsiteY5" fmla="*/ 2035680 h 4731172"/>
                <a:gd name="connsiteX6" fmla="*/ 711112 w 3523460"/>
                <a:gd name="connsiteY6" fmla="*/ 214831 h 4731172"/>
                <a:gd name="connsiteX7" fmla="*/ 1235897 w 3523460"/>
                <a:gd name="connsiteY7" fmla="*/ 1868702 h 4731172"/>
                <a:gd name="connsiteX8" fmla="*/ 1315411 w 3523460"/>
                <a:gd name="connsiteY8" fmla="*/ 1852799 h 4731172"/>
                <a:gd name="connsiteX9" fmla="*/ 1458534 w 3523460"/>
                <a:gd name="connsiteY9" fmla="*/ 146 h 4731172"/>
                <a:gd name="connsiteX10" fmla="*/ 1728878 w 3523460"/>
                <a:gd name="connsiteY10" fmla="*/ 1828945 h 4731172"/>
                <a:gd name="connsiteX11" fmla="*/ 1816344 w 3523460"/>
                <a:gd name="connsiteY11" fmla="*/ 1868703 h 4731172"/>
                <a:gd name="connsiteX12" fmla="*/ 2492205 w 3523460"/>
                <a:gd name="connsiteY12" fmla="*/ 334101 h 4731172"/>
                <a:gd name="connsiteX13" fmla="*/ 2221860 w 3523460"/>
                <a:gd name="connsiteY13" fmla="*/ 2011827 h 4731172"/>
                <a:gd name="connsiteX14" fmla="*/ 2325227 w 3523460"/>
                <a:gd name="connsiteY14" fmla="*/ 2711541 h 4731172"/>
                <a:gd name="connsiteX15" fmla="*/ 2762549 w 3523460"/>
                <a:gd name="connsiteY15" fmla="*/ 2266267 h 4731172"/>
                <a:gd name="connsiteX16" fmla="*/ 3509971 w 3523460"/>
                <a:gd name="connsiteY16" fmla="*/ 2162901 h 4731172"/>
                <a:gd name="connsiteX17" fmla="*/ 2778451 w 3523460"/>
                <a:gd name="connsiteY17" fmla="*/ 2942128 h 4731172"/>
                <a:gd name="connsiteX18" fmla="*/ 2118493 w 3523460"/>
                <a:gd name="connsiteY18" fmla="*/ 4007603 h 4731172"/>
                <a:gd name="connsiteX19" fmla="*/ 2229811 w 3523460"/>
                <a:gd name="connsiteY19" fmla="*/ 4731172 h 4731172"/>
                <a:gd name="connsiteX20" fmla="*/ 830382 w 3523460"/>
                <a:gd name="connsiteY20" fmla="*/ 4731172 h 4731172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830382 w 3523460"/>
                <a:gd name="connsiteY0" fmla="*/ 4731063 h 4731063"/>
                <a:gd name="connsiteX1" fmla="*/ 870139 w 3523460"/>
                <a:gd name="connsiteY1" fmla="*/ 4094960 h 4731063"/>
                <a:gd name="connsiteX2" fmla="*/ 432816 w 3523460"/>
                <a:gd name="connsiteY2" fmla="*/ 2274110 h 4731063"/>
                <a:gd name="connsiteX3" fmla="*/ 75008 w 3523460"/>
                <a:gd name="connsiteY3" fmla="*/ 970096 h 4731063"/>
                <a:gd name="connsiteX4" fmla="*/ 750867 w 3523460"/>
                <a:gd name="connsiteY4" fmla="*/ 2107132 h 4731063"/>
                <a:gd name="connsiteX5" fmla="*/ 838333 w 3523460"/>
                <a:gd name="connsiteY5" fmla="*/ 2035571 h 4731063"/>
                <a:gd name="connsiteX6" fmla="*/ 711112 w 3523460"/>
                <a:gd name="connsiteY6" fmla="*/ 214722 h 4731063"/>
                <a:gd name="connsiteX7" fmla="*/ 1235897 w 3523460"/>
                <a:gd name="connsiteY7" fmla="*/ 1868593 h 4731063"/>
                <a:gd name="connsiteX8" fmla="*/ 1315411 w 3523460"/>
                <a:gd name="connsiteY8" fmla="*/ 1852690 h 4731063"/>
                <a:gd name="connsiteX9" fmla="*/ 1458534 w 3523460"/>
                <a:gd name="connsiteY9" fmla="*/ 37 h 4731063"/>
                <a:gd name="connsiteX10" fmla="*/ 1728878 w 3523460"/>
                <a:gd name="connsiteY10" fmla="*/ 1828836 h 4731063"/>
                <a:gd name="connsiteX11" fmla="*/ 1816344 w 3523460"/>
                <a:gd name="connsiteY11" fmla="*/ 1868594 h 4731063"/>
                <a:gd name="connsiteX12" fmla="*/ 2492205 w 3523460"/>
                <a:gd name="connsiteY12" fmla="*/ 333992 h 4731063"/>
                <a:gd name="connsiteX13" fmla="*/ 2221860 w 3523460"/>
                <a:gd name="connsiteY13" fmla="*/ 2011718 h 4731063"/>
                <a:gd name="connsiteX14" fmla="*/ 2325227 w 3523460"/>
                <a:gd name="connsiteY14" fmla="*/ 2711432 h 4731063"/>
                <a:gd name="connsiteX15" fmla="*/ 2762549 w 3523460"/>
                <a:gd name="connsiteY15" fmla="*/ 2266158 h 4731063"/>
                <a:gd name="connsiteX16" fmla="*/ 3509971 w 3523460"/>
                <a:gd name="connsiteY16" fmla="*/ 2162792 h 4731063"/>
                <a:gd name="connsiteX17" fmla="*/ 2778451 w 3523460"/>
                <a:gd name="connsiteY17" fmla="*/ 2942019 h 4731063"/>
                <a:gd name="connsiteX18" fmla="*/ 2118493 w 3523460"/>
                <a:gd name="connsiteY18" fmla="*/ 4007494 h 4731063"/>
                <a:gd name="connsiteX19" fmla="*/ 2229811 w 3523460"/>
                <a:gd name="connsiteY19" fmla="*/ 4731063 h 4731063"/>
                <a:gd name="connsiteX20" fmla="*/ 830382 w 3523460"/>
                <a:gd name="connsiteY20" fmla="*/ 4731063 h 4731063"/>
                <a:gd name="connsiteX0" fmla="*/ 727477 w 3523460"/>
                <a:gd name="connsiteY0" fmla="*/ 5951236 h 5951236"/>
                <a:gd name="connsiteX1" fmla="*/ 870139 w 3523460"/>
                <a:gd name="connsiteY1" fmla="*/ 4094960 h 5951236"/>
                <a:gd name="connsiteX2" fmla="*/ 432816 w 3523460"/>
                <a:gd name="connsiteY2" fmla="*/ 2274110 h 5951236"/>
                <a:gd name="connsiteX3" fmla="*/ 75008 w 3523460"/>
                <a:gd name="connsiteY3" fmla="*/ 970096 h 5951236"/>
                <a:gd name="connsiteX4" fmla="*/ 750867 w 3523460"/>
                <a:gd name="connsiteY4" fmla="*/ 2107132 h 5951236"/>
                <a:gd name="connsiteX5" fmla="*/ 838333 w 3523460"/>
                <a:gd name="connsiteY5" fmla="*/ 2035571 h 5951236"/>
                <a:gd name="connsiteX6" fmla="*/ 711112 w 3523460"/>
                <a:gd name="connsiteY6" fmla="*/ 214722 h 5951236"/>
                <a:gd name="connsiteX7" fmla="*/ 1235897 w 3523460"/>
                <a:gd name="connsiteY7" fmla="*/ 1868593 h 5951236"/>
                <a:gd name="connsiteX8" fmla="*/ 1315411 w 3523460"/>
                <a:gd name="connsiteY8" fmla="*/ 1852690 h 5951236"/>
                <a:gd name="connsiteX9" fmla="*/ 1458534 w 3523460"/>
                <a:gd name="connsiteY9" fmla="*/ 37 h 5951236"/>
                <a:gd name="connsiteX10" fmla="*/ 1728878 w 3523460"/>
                <a:gd name="connsiteY10" fmla="*/ 1828836 h 5951236"/>
                <a:gd name="connsiteX11" fmla="*/ 1816344 w 3523460"/>
                <a:gd name="connsiteY11" fmla="*/ 1868594 h 5951236"/>
                <a:gd name="connsiteX12" fmla="*/ 2492205 w 3523460"/>
                <a:gd name="connsiteY12" fmla="*/ 333992 h 5951236"/>
                <a:gd name="connsiteX13" fmla="*/ 2221860 w 3523460"/>
                <a:gd name="connsiteY13" fmla="*/ 2011718 h 5951236"/>
                <a:gd name="connsiteX14" fmla="*/ 2325227 w 3523460"/>
                <a:gd name="connsiteY14" fmla="*/ 2711432 h 5951236"/>
                <a:gd name="connsiteX15" fmla="*/ 2762549 w 3523460"/>
                <a:gd name="connsiteY15" fmla="*/ 2266158 h 5951236"/>
                <a:gd name="connsiteX16" fmla="*/ 3509971 w 3523460"/>
                <a:gd name="connsiteY16" fmla="*/ 2162792 h 5951236"/>
                <a:gd name="connsiteX17" fmla="*/ 2778451 w 3523460"/>
                <a:gd name="connsiteY17" fmla="*/ 2942019 h 5951236"/>
                <a:gd name="connsiteX18" fmla="*/ 2118493 w 3523460"/>
                <a:gd name="connsiteY18" fmla="*/ 4007494 h 5951236"/>
                <a:gd name="connsiteX19" fmla="*/ 2229811 w 3523460"/>
                <a:gd name="connsiteY19" fmla="*/ 4731063 h 5951236"/>
                <a:gd name="connsiteX20" fmla="*/ 727477 w 3523460"/>
                <a:gd name="connsiteY20" fmla="*/ 5951236 h 5951236"/>
                <a:gd name="connsiteX0" fmla="*/ 727477 w 3523460"/>
                <a:gd name="connsiteY0" fmla="*/ 595123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727477 w 3523460"/>
                <a:gd name="connsiteY20" fmla="*/ 5951236 h 5980637"/>
                <a:gd name="connsiteX0" fmla="*/ 948466 w 3523460"/>
                <a:gd name="connsiteY0" fmla="*/ 4470606 h 5980637"/>
                <a:gd name="connsiteX1" fmla="*/ 870139 w 3523460"/>
                <a:gd name="connsiteY1" fmla="*/ 4094960 h 5980637"/>
                <a:gd name="connsiteX2" fmla="*/ 432816 w 3523460"/>
                <a:gd name="connsiteY2" fmla="*/ 2274110 h 5980637"/>
                <a:gd name="connsiteX3" fmla="*/ 75008 w 3523460"/>
                <a:gd name="connsiteY3" fmla="*/ 970096 h 5980637"/>
                <a:gd name="connsiteX4" fmla="*/ 750867 w 3523460"/>
                <a:gd name="connsiteY4" fmla="*/ 2107132 h 5980637"/>
                <a:gd name="connsiteX5" fmla="*/ 838333 w 3523460"/>
                <a:gd name="connsiteY5" fmla="*/ 2035571 h 5980637"/>
                <a:gd name="connsiteX6" fmla="*/ 711112 w 3523460"/>
                <a:gd name="connsiteY6" fmla="*/ 214722 h 5980637"/>
                <a:gd name="connsiteX7" fmla="*/ 1235897 w 3523460"/>
                <a:gd name="connsiteY7" fmla="*/ 1868593 h 5980637"/>
                <a:gd name="connsiteX8" fmla="*/ 1315411 w 3523460"/>
                <a:gd name="connsiteY8" fmla="*/ 1852690 h 5980637"/>
                <a:gd name="connsiteX9" fmla="*/ 1458534 w 3523460"/>
                <a:gd name="connsiteY9" fmla="*/ 37 h 5980637"/>
                <a:gd name="connsiteX10" fmla="*/ 1728878 w 3523460"/>
                <a:gd name="connsiteY10" fmla="*/ 1828836 h 5980637"/>
                <a:gd name="connsiteX11" fmla="*/ 1816344 w 3523460"/>
                <a:gd name="connsiteY11" fmla="*/ 1868594 h 5980637"/>
                <a:gd name="connsiteX12" fmla="*/ 2492205 w 3523460"/>
                <a:gd name="connsiteY12" fmla="*/ 333992 h 5980637"/>
                <a:gd name="connsiteX13" fmla="*/ 2221860 w 3523460"/>
                <a:gd name="connsiteY13" fmla="*/ 2011718 h 5980637"/>
                <a:gd name="connsiteX14" fmla="*/ 2325227 w 3523460"/>
                <a:gd name="connsiteY14" fmla="*/ 2711432 h 5980637"/>
                <a:gd name="connsiteX15" fmla="*/ 2762549 w 3523460"/>
                <a:gd name="connsiteY15" fmla="*/ 2266158 h 5980637"/>
                <a:gd name="connsiteX16" fmla="*/ 3509971 w 3523460"/>
                <a:gd name="connsiteY16" fmla="*/ 2162792 h 5980637"/>
                <a:gd name="connsiteX17" fmla="*/ 2778451 w 3523460"/>
                <a:gd name="connsiteY17" fmla="*/ 2942019 h 5980637"/>
                <a:gd name="connsiteX18" fmla="*/ 2118493 w 3523460"/>
                <a:gd name="connsiteY18" fmla="*/ 4007494 h 5980637"/>
                <a:gd name="connsiteX19" fmla="*/ 2303315 w 3523460"/>
                <a:gd name="connsiteY19" fmla="*/ 5980637 h 5980637"/>
                <a:gd name="connsiteX20" fmla="*/ 948466 w 3523460"/>
                <a:gd name="connsiteY20" fmla="*/ 4470606 h 5980637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48466 w 3523460"/>
                <a:gd name="connsiteY0" fmla="*/ 447060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48466 w 3523460"/>
                <a:gd name="connsiteY20" fmla="*/ 4470606 h 4522103"/>
                <a:gd name="connsiteX0" fmla="*/ 923479 w 3523460"/>
                <a:gd name="connsiteY0" fmla="*/ 4487266 h 4522103"/>
                <a:gd name="connsiteX1" fmla="*/ 870139 w 3523460"/>
                <a:gd name="connsiteY1" fmla="*/ 4094960 h 4522103"/>
                <a:gd name="connsiteX2" fmla="*/ 432816 w 3523460"/>
                <a:gd name="connsiteY2" fmla="*/ 2274110 h 4522103"/>
                <a:gd name="connsiteX3" fmla="*/ 75008 w 3523460"/>
                <a:gd name="connsiteY3" fmla="*/ 970096 h 4522103"/>
                <a:gd name="connsiteX4" fmla="*/ 750867 w 3523460"/>
                <a:gd name="connsiteY4" fmla="*/ 2107132 h 4522103"/>
                <a:gd name="connsiteX5" fmla="*/ 838333 w 3523460"/>
                <a:gd name="connsiteY5" fmla="*/ 2035571 h 4522103"/>
                <a:gd name="connsiteX6" fmla="*/ 711112 w 3523460"/>
                <a:gd name="connsiteY6" fmla="*/ 214722 h 4522103"/>
                <a:gd name="connsiteX7" fmla="*/ 1235897 w 3523460"/>
                <a:gd name="connsiteY7" fmla="*/ 1868593 h 4522103"/>
                <a:gd name="connsiteX8" fmla="*/ 1315411 w 3523460"/>
                <a:gd name="connsiteY8" fmla="*/ 1852690 h 4522103"/>
                <a:gd name="connsiteX9" fmla="*/ 1458534 w 3523460"/>
                <a:gd name="connsiteY9" fmla="*/ 37 h 4522103"/>
                <a:gd name="connsiteX10" fmla="*/ 1728878 w 3523460"/>
                <a:gd name="connsiteY10" fmla="*/ 1828836 h 4522103"/>
                <a:gd name="connsiteX11" fmla="*/ 1816344 w 3523460"/>
                <a:gd name="connsiteY11" fmla="*/ 1868594 h 4522103"/>
                <a:gd name="connsiteX12" fmla="*/ 2492205 w 3523460"/>
                <a:gd name="connsiteY12" fmla="*/ 333992 h 4522103"/>
                <a:gd name="connsiteX13" fmla="*/ 2221860 w 3523460"/>
                <a:gd name="connsiteY13" fmla="*/ 2011718 h 4522103"/>
                <a:gd name="connsiteX14" fmla="*/ 2325227 w 3523460"/>
                <a:gd name="connsiteY14" fmla="*/ 2711432 h 4522103"/>
                <a:gd name="connsiteX15" fmla="*/ 2762549 w 3523460"/>
                <a:gd name="connsiteY15" fmla="*/ 2266158 h 4522103"/>
                <a:gd name="connsiteX16" fmla="*/ 3509971 w 3523460"/>
                <a:gd name="connsiteY16" fmla="*/ 2162792 h 4522103"/>
                <a:gd name="connsiteX17" fmla="*/ 2778451 w 3523460"/>
                <a:gd name="connsiteY17" fmla="*/ 2942019 h 4522103"/>
                <a:gd name="connsiteX18" fmla="*/ 2118493 w 3523460"/>
                <a:gd name="connsiteY18" fmla="*/ 4007494 h 4522103"/>
                <a:gd name="connsiteX19" fmla="*/ 2126522 w 3523460"/>
                <a:gd name="connsiteY19" fmla="*/ 4522103 h 4522103"/>
                <a:gd name="connsiteX20" fmla="*/ 923479 w 3523460"/>
                <a:gd name="connsiteY20" fmla="*/ 4487266 h 4522103"/>
                <a:gd name="connsiteX0" fmla="*/ 923479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23479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  <a:gd name="connsiteX0" fmla="*/ 931808 w 3523460"/>
                <a:gd name="connsiteY0" fmla="*/ 4487266 h 4505443"/>
                <a:gd name="connsiteX1" fmla="*/ 870139 w 3523460"/>
                <a:gd name="connsiteY1" fmla="*/ 4094960 h 4505443"/>
                <a:gd name="connsiteX2" fmla="*/ 432816 w 3523460"/>
                <a:gd name="connsiteY2" fmla="*/ 2274110 h 4505443"/>
                <a:gd name="connsiteX3" fmla="*/ 75008 w 3523460"/>
                <a:gd name="connsiteY3" fmla="*/ 970096 h 4505443"/>
                <a:gd name="connsiteX4" fmla="*/ 750867 w 3523460"/>
                <a:gd name="connsiteY4" fmla="*/ 2107132 h 4505443"/>
                <a:gd name="connsiteX5" fmla="*/ 838333 w 3523460"/>
                <a:gd name="connsiteY5" fmla="*/ 2035571 h 4505443"/>
                <a:gd name="connsiteX6" fmla="*/ 711112 w 3523460"/>
                <a:gd name="connsiteY6" fmla="*/ 214722 h 4505443"/>
                <a:gd name="connsiteX7" fmla="*/ 1235897 w 3523460"/>
                <a:gd name="connsiteY7" fmla="*/ 1868593 h 4505443"/>
                <a:gd name="connsiteX8" fmla="*/ 1315411 w 3523460"/>
                <a:gd name="connsiteY8" fmla="*/ 1852690 h 4505443"/>
                <a:gd name="connsiteX9" fmla="*/ 1458534 w 3523460"/>
                <a:gd name="connsiteY9" fmla="*/ 37 h 4505443"/>
                <a:gd name="connsiteX10" fmla="*/ 1728878 w 3523460"/>
                <a:gd name="connsiteY10" fmla="*/ 1828836 h 4505443"/>
                <a:gd name="connsiteX11" fmla="*/ 1816344 w 3523460"/>
                <a:gd name="connsiteY11" fmla="*/ 1868594 h 4505443"/>
                <a:gd name="connsiteX12" fmla="*/ 2492205 w 3523460"/>
                <a:gd name="connsiteY12" fmla="*/ 333992 h 4505443"/>
                <a:gd name="connsiteX13" fmla="*/ 2221860 w 3523460"/>
                <a:gd name="connsiteY13" fmla="*/ 2011718 h 4505443"/>
                <a:gd name="connsiteX14" fmla="*/ 2325227 w 3523460"/>
                <a:gd name="connsiteY14" fmla="*/ 2711432 h 4505443"/>
                <a:gd name="connsiteX15" fmla="*/ 2762549 w 3523460"/>
                <a:gd name="connsiteY15" fmla="*/ 2266158 h 4505443"/>
                <a:gd name="connsiteX16" fmla="*/ 3509971 w 3523460"/>
                <a:gd name="connsiteY16" fmla="*/ 2162792 h 4505443"/>
                <a:gd name="connsiteX17" fmla="*/ 2778451 w 3523460"/>
                <a:gd name="connsiteY17" fmla="*/ 2942019 h 4505443"/>
                <a:gd name="connsiteX18" fmla="*/ 2118493 w 3523460"/>
                <a:gd name="connsiteY18" fmla="*/ 4007494 h 4505443"/>
                <a:gd name="connsiteX19" fmla="*/ 2118191 w 3523460"/>
                <a:gd name="connsiteY19" fmla="*/ 4505443 h 4505443"/>
                <a:gd name="connsiteX20" fmla="*/ 931808 w 3523460"/>
                <a:gd name="connsiteY20" fmla="*/ 4487266 h 450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23460" h="4505443">
                  <a:moveTo>
                    <a:pt x="931808" y="4487266"/>
                  </a:moveTo>
                  <a:cubicBezTo>
                    <a:pt x="914969" y="4366857"/>
                    <a:pt x="952895" y="4293750"/>
                    <a:pt x="870139" y="4094960"/>
                  </a:cubicBezTo>
                  <a:cubicBezTo>
                    <a:pt x="560039" y="3546320"/>
                    <a:pt x="456669" y="2926117"/>
                    <a:pt x="432816" y="2274110"/>
                  </a:cubicBezTo>
                  <a:cubicBezTo>
                    <a:pt x="313547" y="1839439"/>
                    <a:pt x="-187386" y="1134423"/>
                    <a:pt x="75008" y="970096"/>
                  </a:cubicBezTo>
                  <a:cubicBezTo>
                    <a:pt x="248612" y="927688"/>
                    <a:pt x="623646" y="1934854"/>
                    <a:pt x="750867" y="2107132"/>
                  </a:cubicBezTo>
                  <a:cubicBezTo>
                    <a:pt x="790624" y="2183994"/>
                    <a:pt x="862187" y="2105807"/>
                    <a:pt x="838333" y="2035571"/>
                  </a:cubicBezTo>
                  <a:cubicBezTo>
                    <a:pt x="716413" y="1433922"/>
                    <a:pt x="427516" y="251827"/>
                    <a:pt x="711112" y="214722"/>
                  </a:cubicBezTo>
                  <a:cubicBezTo>
                    <a:pt x="909896" y="184242"/>
                    <a:pt x="1157709" y="1578371"/>
                    <a:pt x="1235897" y="1868593"/>
                  </a:cubicBezTo>
                  <a:cubicBezTo>
                    <a:pt x="1242524" y="1928227"/>
                    <a:pt x="1311436" y="2047497"/>
                    <a:pt x="1315411" y="1852690"/>
                  </a:cubicBezTo>
                  <a:cubicBezTo>
                    <a:pt x="1312761" y="1280197"/>
                    <a:pt x="1159035" y="-7915"/>
                    <a:pt x="1458534" y="37"/>
                  </a:cubicBezTo>
                  <a:cubicBezTo>
                    <a:pt x="1693099" y="-7916"/>
                    <a:pt x="1707674" y="1541264"/>
                    <a:pt x="1728878" y="1828836"/>
                  </a:cubicBezTo>
                  <a:cubicBezTo>
                    <a:pt x="1734180" y="1917625"/>
                    <a:pt x="1764661" y="1916301"/>
                    <a:pt x="1816344" y="1868594"/>
                  </a:cubicBezTo>
                  <a:cubicBezTo>
                    <a:pt x="2054883" y="1372963"/>
                    <a:pt x="2198007" y="241226"/>
                    <a:pt x="2492205" y="333992"/>
                  </a:cubicBezTo>
                  <a:cubicBezTo>
                    <a:pt x="2781103" y="421456"/>
                    <a:pt x="2314625" y="1471029"/>
                    <a:pt x="2221860" y="2011718"/>
                  </a:cubicBezTo>
                  <a:lnTo>
                    <a:pt x="2325227" y="2711432"/>
                  </a:lnTo>
                  <a:cubicBezTo>
                    <a:pt x="2439196" y="2563007"/>
                    <a:pt x="2584970" y="2406632"/>
                    <a:pt x="2762549" y="2266158"/>
                  </a:cubicBezTo>
                  <a:cubicBezTo>
                    <a:pt x="3043495" y="1897748"/>
                    <a:pt x="3618639" y="2022319"/>
                    <a:pt x="3509971" y="2162792"/>
                  </a:cubicBezTo>
                  <a:cubicBezTo>
                    <a:pt x="3266131" y="2446388"/>
                    <a:pt x="2982534" y="2594812"/>
                    <a:pt x="2778451" y="2942019"/>
                  </a:cubicBezTo>
                  <a:cubicBezTo>
                    <a:pt x="2558465" y="3336933"/>
                    <a:pt x="2370285" y="3707995"/>
                    <a:pt x="2118493" y="4007494"/>
                  </a:cubicBezTo>
                  <a:cubicBezTo>
                    <a:pt x="2106001" y="4229757"/>
                    <a:pt x="2081085" y="4264253"/>
                    <a:pt x="2118191" y="4505443"/>
                  </a:cubicBezTo>
                  <a:cubicBezTo>
                    <a:pt x="1725506" y="4488277"/>
                    <a:pt x="1324493" y="4504432"/>
                    <a:pt x="931808" y="4487266"/>
                  </a:cubicBezTo>
                  <a:close/>
                </a:path>
              </a:pathLst>
            </a:cu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20786714-CEC6-AE2F-F8AA-9462567A7680}"/>
                </a:ext>
              </a:extLst>
            </p:cNvPr>
            <p:cNvSpPr/>
            <p:nvPr/>
          </p:nvSpPr>
          <p:spPr>
            <a:xfrm flipH="1">
              <a:off x="1016436" y="5118688"/>
              <a:ext cx="1578802" cy="1483571"/>
            </a:xfrm>
            <a:custGeom>
              <a:avLst/>
              <a:gdLst/>
              <a:ahLst/>
              <a:cxnLst/>
              <a:rect l="l" t="t" r="r" b="b"/>
              <a:pathLst>
                <a:path w="1224747" h="1150872">
                  <a:moveTo>
                    <a:pt x="506983" y="13"/>
                  </a:moveTo>
                  <a:cubicBezTo>
                    <a:pt x="402878" y="-2751"/>
                    <a:pt x="456313" y="444994"/>
                    <a:pt x="457234" y="643991"/>
                  </a:cubicBezTo>
                  <a:cubicBezTo>
                    <a:pt x="455852" y="711705"/>
                    <a:pt x="431899" y="670247"/>
                    <a:pt x="429595" y="649519"/>
                  </a:cubicBezTo>
                  <a:cubicBezTo>
                    <a:pt x="402417" y="548638"/>
                    <a:pt x="316278" y="64042"/>
                    <a:pt x="247181" y="74637"/>
                  </a:cubicBezTo>
                  <a:cubicBezTo>
                    <a:pt x="148604" y="87535"/>
                    <a:pt x="249024" y="498428"/>
                    <a:pt x="291403" y="707560"/>
                  </a:cubicBezTo>
                  <a:cubicBezTo>
                    <a:pt x="299694" y="731974"/>
                    <a:pt x="274819" y="759151"/>
                    <a:pt x="261000" y="732434"/>
                  </a:cubicBezTo>
                  <a:cubicBezTo>
                    <a:pt x="216778" y="672551"/>
                    <a:pt x="86417" y="322462"/>
                    <a:pt x="26073" y="337203"/>
                  </a:cubicBezTo>
                  <a:cubicBezTo>
                    <a:pt x="-65135" y="394323"/>
                    <a:pt x="108988" y="639385"/>
                    <a:pt x="150446" y="790475"/>
                  </a:cubicBezTo>
                  <a:cubicBezTo>
                    <a:pt x="154996" y="914832"/>
                    <a:pt x="167867" y="1035860"/>
                    <a:pt x="198006" y="1150872"/>
                  </a:cubicBezTo>
                  <a:lnTo>
                    <a:pt x="894045" y="1150872"/>
                  </a:lnTo>
                  <a:lnTo>
                    <a:pt x="965784" y="1022639"/>
                  </a:lnTo>
                  <a:cubicBezTo>
                    <a:pt x="1036722" y="901951"/>
                    <a:pt x="1135300" y="850359"/>
                    <a:pt x="1220058" y="751781"/>
                  </a:cubicBezTo>
                  <a:cubicBezTo>
                    <a:pt x="1257831" y="702953"/>
                    <a:pt x="1057912" y="659653"/>
                    <a:pt x="960256" y="787711"/>
                  </a:cubicBezTo>
                  <a:cubicBezTo>
                    <a:pt x="898530" y="836540"/>
                    <a:pt x="847859" y="890895"/>
                    <a:pt x="808244" y="942487"/>
                  </a:cubicBezTo>
                  <a:lnTo>
                    <a:pt x="772314" y="699269"/>
                  </a:lnTo>
                  <a:cubicBezTo>
                    <a:pt x="804559" y="511326"/>
                    <a:pt x="966705" y="146497"/>
                    <a:pt x="866285" y="116095"/>
                  </a:cubicBezTo>
                  <a:cubicBezTo>
                    <a:pt x="764023" y="83850"/>
                    <a:pt x="714273" y="477239"/>
                    <a:pt x="631357" y="649519"/>
                  </a:cubicBezTo>
                  <a:cubicBezTo>
                    <a:pt x="613392" y="666102"/>
                    <a:pt x="602797" y="666562"/>
                    <a:pt x="600954" y="635699"/>
                  </a:cubicBezTo>
                  <a:cubicBezTo>
                    <a:pt x="593584" y="535740"/>
                    <a:pt x="588518" y="-2752"/>
                    <a:pt x="506983" y="13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52" name="Text Placeholder 1">
            <a:extLst>
              <a:ext uri="{FF2B5EF4-FFF2-40B4-BE49-F238E27FC236}">
                <a16:creationId xmlns:a16="http://schemas.microsoft.com/office/drawing/2014/main" id="{2617486D-727D-9081-7382-E940A2D63B18}"/>
              </a:ext>
            </a:extLst>
          </p:cNvPr>
          <p:cNvSpPr txBox="1">
            <a:spLocks/>
          </p:cNvSpPr>
          <p:nvPr/>
        </p:nvSpPr>
        <p:spPr>
          <a:xfrm>
            <a:off x="2191954" y="4244155"/>
            <a:ext cx="8084593" cy="527208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 err="1">
                <a:solidFill>
                  <a:schemeClr val="tx1"/>
                </a:solidFill>
              </a:rPr>
              <a:t>Merupakan</a:t>
            </a:r>
            <a:r>
              <a:rPr lang="en-US" sz="2500" dirty="0">
                <a:solidFill>
                  <a:schemeClr val="tx1"/>
                </a:solidFill>
              </a:rPr>
              <a:t> </a:t>
            </a:r>
            <a:r>
              <a:rPr lang="en-US" sz="2500" dirty="0" err="1">
                <a:solidFill>
                  <a:schemeClr val="tx1"/>
                </a:solidFill>
              </a:rPr>
              <a:t>selisih</a:t>
            </a:r>
            <a:r>
              <a:rPr lang="en-US" sz="2500" dirty="0">
                <a:solidFill>
                  <a:schemeClr val="tx1"/>
                </a:solidFill>
              </a:rPr>
              <a:t> </a:t>
            </a:r>
            <a:r>
              <a:rPr lang="en-US" sz="2500" dirty="0" err="1">
                <a:solidFill>
                  <a:schemeClr val="tx1"/>
                </a:solidFill>
              </a:rPr>
              <a:t>antara</a:t>
            </a:r>
            <a:r>
              <a:rPr lang="en-US" sz="2500" dirty="0">
                <a:solidFill>
                  <a:schemeClr val="tx1"/>
                </a:solidFill>
              </a:rPr>
              <a:t> datum yang </a:t>
            </a:r>
            <a:r>
              <a:rPr lang="en-US" sz="2500" dirty="0" err="1">
                <a:solidFill>
                  <a:schemeClr val="tx1"/>
                </a:solidFill>
              </a:rPr>
              <a:t>nilainya</a:t>
            </a:r>
            <a:r>
              <a:rPr lang="en-US" sz="2500" dirty="0">
                <a:solidFill>
                  <a:schemeClr val="tx1"/>
                </a:solidFill>
              </a:rPr>
              <a:t> </a:t>
            </a:r>
            <a:r>
              <a:rPr lang="en-US" sz="2500" dirty="0" err="1">
                <a:solidFill>
                  <a:schemeClr val="tx1"/>
                </a:solidFill>
              </a:rPr>
              <a:t>terbesar</a:t>
            </a:r>
            <a:r>
              <a:rPr lang="en-US" sz="2500" dirty="0">
                <a:solidFill>
                  <a:schemeClr val="tx1"/>
                </a:solidFill>
              </a:rPr>
              <a:t> </a:t>
            </a:r>
            <a:r>
              <a:rPr lang="en-US" sz="2500" dirty="0" err="1">
                <a:solidFill>
                  <a:schemeClr val="tx1"/>
                </a:solidFill>
              </a:rPr>
              <a:t>dengan</a:t>
            </a:r>
            <a:r>
              <a:rPr lang="en-US" sz="2500" dirty="0">
                <a:solidFill>
                  <a:schemeClr val="tx1"/>
                </a:solidFill>
              </a:rPr>
              <a:t> datum yang </a:t>
            </a:r>
            <a:r>
              <a:rPr lang="en-US" sz="2500" dirty="0" err="1">
                <a:solidFill>
                  <a:schemeClr val="tx1"/>
                </a:solidFill>
              </a:rPr>
              <a:t>nilainya</a:t>
            </a:r>
            <a:r>
              <a:rPr lang="en-US" sz="2500" dirty="0">
                <a:solidFill>
                  <a:schemeClr val="tx1"/>
                </a:solidFill>
              </a:rPr>
              <a:t> </a:t>
            </a:r>
            <a:r>
              <a:rPr lang="en-US" sz="2500" dirty="0" err="1">
                <a:solidFill>
                  <a:schemeClr val="tx1"/>
                </a:solidFill>
              </a:rPr>
              <a:t>terkecil</a:t>
            </a:r>
            <a:endParaRPr lang="en-US" sz="25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016387-726E-0C89-EB48-D3556F92125E}"/>
                  </a:ext>
                </a:extLst>
              </p:cNvPr>
              <p:cNvSpPr txBox="1"/>
              <p:nvPr/>
            </p:nvSpPr>
            <p:spPr>
              <a:xfrm>
                <a:off x="3981106" y="5216268"/>
                <a:ext cx="4302274" cy="510778"/>
              </a:xfrm>
              <a:prstGeom prst="roundRect">
                <a:avLst/>
              </a:prstGeo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/>
                  <a:t>Range (R) </a:t>
                </a:r>
                <a14:m>
                  <m:oMath xmlns:m="http://schemas.openxmlformats.org/officeDocument/2006/math">
                    <m:r>
                      <a:rPr lang="en-US" altLang="ko-KR" sz="240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𝑚𝑎𝑘𝑠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</m:oMath>
                </a14:m>
                <a:endParaRPr lang="ko-KR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016387-726E-0C89-EB48-D3556F921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106" y="5216268"/>
                <a:ext cx="4302274" cy="51077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4" name="Picture 63">
            <a:extLst>
              <a:ext uri="{FF2B5EF4-FFF2-40B4-BE49-F238E27FC236}">
                <a16:creationId xmlns:a16="http://schemas.microsoft.com/office/drawing/2014/main" id="{FD36844C-6913-00A9-78F3-143CF058A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2" grpId="0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937" y="82682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 err="1"/>
              <a:t>Simpangan</a:t>
            </a:r>
            <a:r>
              <a:rPr lang="en-US" sz="4000" dirty="0"/>
              <a:t> Rata-rata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4C0394D1-C73E-4F9F-88B0-5E2CF3DA41F6}"/>
              </a:ext>
            </a:extLst>
          </p:cNvPr>
          <p:cNvSpPr/>
          <p:nvPr/>
        </p:nvSpPr>
        <p:spPr>
          <a:xfrm rot="13175373" flipH="1">
            <a:off x="7869437" y="3296118"/>
            <a:ext cx="324000" cy="1346530"/>
          </a:xfrm>
          <a:prstGeom prst="triangle">
            <a:avLst>
              <a:gd name="adj" fmla="val 619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7371295-641E-47B5-AE27-38B3404EF553}"/>
              </a:ext>
            </a:extLst>
          </p:cNvPr>
          <p:cNvSpPr/>
          <p:nvPr/>
        </p:nvSpPr>
        <p:spPr>
          <a:xfrm rot="13999348" flipH="1">
            <a:off x="7738390" y="1670435"/>
            <a:ext cx="324000" cy="1346530"/>
          </a:xfrm>
          <a:prstGeom prst="triangle">
            <a:avLst>
              <a:gd name="adj" fmla="val 214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5CAE6BA6-E7D7-4ED9-BE16-41938E954A08}"/>
              </a:ext>
            </a:extLst>
          </p:cNvPr>
          <p:cNvSpPr/>
          <p:nvPr/>
        </p:nvSpPr>
        <p:spPr>
          <a:xfrm rot="8392489">
            <a:off x="3989842" y="3476979"/>
            <a:ext cx="324000" cy="1346530"/>
          </a:xfrm>
          <a:prstGeom prst="triangle">
            <a:avLst>
              <a:gd name="adj" fmla="val 61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4D79BEB-49C8-4FF4-86F0-5A1C3B80D31B}"/>
              </a:ext>
            </a:extLst>
          </p:cNvPr>
          <p:cNvSpPr/>
          <p:nvPr/>
        </p:nvSpPr>
        <p:spPr>
          <a:xfrm rot="7600652">
            <a:off x="4104303" y="1868155"/>
            <a:ext cx="324000" cy="1346530"/>
          </a:xfrm>
          <a:prstGeom prst="triangle">
            <a:avLst>
              <a:gd name="adj" fmla="val 214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418F97-E987-44E2-BA1A-40AF2503DD39}"/>
              </a:ext>
            </a:extLst>
          </p:cNvPr>
          <p:cNvSpPr txBox="1"/>
          <p:nvPr/>
        </p:nvSpPr>
        <p:spPr>
          <a:xfrm>
            <a:off x="919879" y="1978571"/>
            <a:ext cx="29160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Data Tunggal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AED326-DE11-4CDF-894A-8854AF2EA21F}"/>
              </a:ext>
            </a:extLst>
          </p:cNvPr>
          <p:cNvSpPr txBox="1"/>
          <p:nvPr/>
        </p:nvSpPr>
        <p:spPr>
          <a:xfrm>
            <a:off x="928037" y="3500263"/>
            <a:ext cx="2916001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Keterangan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: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EEA550-1B71-4217-96C1-9142C04CA5B0}"/>
              </a:ext>
            </a:extLst>
          </p:cNvPr>
          <p:cNvSpPr txBox="1"/>
          <p:nvPr/>
        </p:nvSpPr>
        <p:spPr>
          <a:xfrm>
            <a:off x="8341320" y="1776009"/>
            <a:ext cx="2916000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Data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berkelompok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7227CC-BCEC-4F4D-9F44-F9E1CA389F9C}"/>
              </a:ext>
            </a:extLst>
          </p:cNvPr>
          <p:cNvSpPr txBox="1"/>
          <p:nvPr/>
        </p:nvSpPr>
        <p:spPr>
          <a:xfrm>
            <a:off x="8341320" y="3297701"/>
            <a:ext cx="2916000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Keterangan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8" name="Graphic 44">
            <a:extLst>
              <a:ext uri="{FF2B5EF4-FFF2-40B4-BE49-F238E27FC236}">
                <a16:creationId xmlns:a16="http://schemas.microsoft.com/office/drawing/2014/main" id="{F6FB5285-84C7-438F-B4AF-429193C4197A}"/>
              </a:ext>
            </a:extLst>
          </p:cNvPr>
          <p:cNvGrpSpPr/>
          <p:nvPr/>
        </p:nvGrpSpPr>
        <p:grpSpPr>
          <a:xfrm>
            <a:off x="4659993" y="1775285"/>
            <a:ext cx="2599670" cy="4593248"/>
            <a:chOff x="2570741" y="896465"/>
            <a:chExt cx="1295647" cy="2289225"/>
          </a:xfrm>
          <a:solidFill>
            <a:schemeClr val="accent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5097CB-530E-4470-8E78-0544A8CC6D7C}"/>
                </a:ext>
              </a:extLst>
            </p:cNvPr>
            <p:cNvSpPr/>
            <p:nvPr/>
          </p:nvSpPr>
          <p:spPr>
            <a:xfrm>
              <a:off x="2584918" y="896465"/>
              <a:ext cx="1199868" cy="2281567"/>
            </a:xfrm>
            <a:custGeom>
              <a:avLst/>
              <a:gdLst>
                <a:gd name="connsiteX0" fmla="*/ 680973 w 1199867"/>
                <a:gd name="connsiteY0" fmla="*/ 2282003 h 2281567"/>
                <a:gd name="connsiteX1" fmla="*/ 687336 w 1199867"/>
                <a:gd name="connsiteY1" fmla="*/ 2096796 h 2281567"/>
                <a:gd name="connsiteX2" fmla="*/ 693472 w 1199867"/>
                <a:gd name="connsiteY2" fmla="*/ 1922269 h 2281567"/>
                <a:gd name="connsiteX3" fmla="*/ 701880 w 1199867"/>
                <a:gd name="connsiteY3" fmla="*/ 1694340 h 2281567"/>
                <a:gd name="connsiteX4" fmla="*/ 709607 w 1199867"/>
                <a:gd name="connsiteY4" fmla="*/ 1472546 h 2281567"/>
                <a:gd name="connsiteX5" fmla="*/ 719833 w 1199867"/>
                <a:gd name="connsiteY5" fmla="*/ 1239390 h 2281567"/>
                <a:gd name="connsiteX6" fmla="*/ 729377 w 1199867"/>
                <a:gd name="connsiteY6" fmla="*/ 1058728 h 2281567"/>
                <a:gd name="connsiteX7" fmla="*/ 740740 w 1199867"/>
                <a:gd name="connsiteY7" fmla="*/ 851478 h 2281567"/>
                <a:gd name="connsiteX8" fmla="*/ 721651 w 1199867"/>
                <a:gd name="connsiteY8" fmla="*/ 836480 h 2281567"/>
                <a:gd name="connsiteX9" fmla="*/ 648023 w 1199867"/>
                <a:gd name="connsiteY9" fmla="*/ 817846 h 2281567"/>
                <a:gd name="connsiteX10" fmla="*/ 643250 w 1199867"/>
                <a:gd name="connsiteY10" fmla="*/ 806710 h 2281567"/>
                <a:gd name="connsiteX11" fmla="*/ 647114 w 1199867"/>
                <a:gd name="connsiteY11" fmla="*/ 783304 h 2281567"/>
                <a:gd name="connsiteX12" fmla="*/ 668929 w 1199867"/>
                <a:gd name="connsiteY12" fmla="*/ 722174 h 2281567"/>
                <a:gd name="connsiteX13" fmla="*/ 694836 w 1199867"/>
                <a:gd name="connsiteY13" fmla="*/ 709676 h 2281567"/>
                <a:gd name="connsiteX14" fmla="*/ 722560 w 1199867"/>
                <a:gd name="connsiteY14" fmla="*/ 726946 h 2281567"/>
                <a:gd name="connsiteX15" fmla="*/ 734377 w 1199867"/>
                <a:gd name="connsiteY15" fmla="*/ 729219 h 2281567"/>
                <a:gd name="connsiteX16" fmla="*/ 774827 w 1199867"/>
                <a:gd name="connsiteY16" fmla="*/ 715811 h 2281567"/>
                <a:gd name="connsiteX17" fmla="*/ 776645 w 1199867"/>
                <a:gd name="connsiteY17" fmla="*/ 706949 h 2281567"/>
                <a:gd name="connsiteX18" fmla="*/ 747330 w 1199867"/>
                <a:gd name="connsiteY18" fmla="*/ 685360 h 2281567"/>
                <a:gd name="connsiteX19" fmla="*/ 618708 w 1199867"/>
                <a:gd name="connsiteY19" fmla="*/ 581735 h 2281567"/>
                <a:gd name="connsiteX20" fmla="*/ 361918 w 1199867"/>
                <a:gd name="connsiteY20" fmla="*/ 326763 h 2281567"/>
                <a:gd name="connsiteX21" fmla="*/ 26955 w 1199867"/>
                <a:gd name="connsiteY21" fmla="*/ 32250 h 2281567"/>
                <a:gd name="connsiteX22" fmla="*/ 3775 w 1199867"/>
                <a:gd name="connsiteY22" fmla="*/ 11343 h 2281567"/>
                <a:gd name="connsiteX23" fmla="*/ 594 w 1199867"/>
                <a:gd name="connsiteY23" fmla="*/ 2708 h 2281567"/>
                <a:gd name="connsiteX24" fmla="*/ 10366 w 1199867"/>
                <a:gd name="connsiteY24" fmla="*/ 890 h 2281567"/>
                <a:gd name="connsiteX25" fmla="*/ 54679 w 1199867"/>
                <a:gd name="connsiteY25" fmla="*/ 22933 h 2281567"/>
                <a:gd name="connsiteX26" fmla="*/ 632797 w 1199867"/>
                <a:gd name="connsiteY26" fmla="*/ 497653 h 2281567"/>
                <a:gd name="connsiteX27" fmla="*/ 815731 w 1199867"/>
                <a:gd name="connsiteY27" fmla="*/ 659454 h 2281567"/>
                <a:gd name="connsiteX28" fmla="*/ 840274 w 1199867"/>
                <a:gd name="connsiteY28" fmla="*/ 675361 h 2281567"/>
                <a:gd name="connsiteX29" fmla="*/ 866635 w 1199867"/>
                <a:gd name="connsiteY29" fmla="*/ 664681 h 2281567"/>
                <a:gd name="connsiteX30" fmla="*/ 885496 w 1199867"/>
                <a:gd name="connsiteY30" fmla="*/ 624458 h 2281567"/>
                <a:gd name="connsiteX31" fmla="*/ 926628 w 1199867"/>
                <a:gd name="connsiteY31" fmla="*/ 572645 h 2281567"/>
                <a:gd name="connsiteX32" fmla="*/ 1151603 w 1199867"/>
                <a:gd name="connsiteY32" fmla="*/ 389029 h 2281567"/>
                <a:gd name="connsiteX33" fmla="*/ 1190236 w 1199867"/>
                <a:gd name="connsiteY33" fmla="*/ 359032 h 2281567"/>
                <a:gd name="connsiteX34" fmla="*/ 1201598 w 1199867"/>
                <a:gd name="connsiteY34" fmla="*/ 364941 h 2281567"/>
                <a:gd name="connsiteX35" fmla="*/ 1192281 w 1199867"/>
                <a:gd name="connsiteY35" fmla="*/ 388575 h 2281567"/>
                <a:gd name="connsiteX36" fmla="*/ 1132969 w 1199867"/>
                <a:gd name="connsiteY36" fmla="*/ 459703 h 2281567"/>
                <a:gd name="connsiteX37" fmla="*/ 912312 w 1199867"/>
                <a:gd name="connsiteY37" fmla="*/ 703313 h 2281567"/>
                <a:gd name="connsiteX38" fmla="*/ 905949 w 1199867"/>
                <a:gd name="connsiteY38" fmla="*/ 723083 h 2281567"/>
                <a:gd name="connsiteX39" fmla="*/ 896177 w 1199867"/>
                <a:gd name="connsiteY39" fmla="*/ 747399 h 2281567"/>
                <a:gd name="connsiteX40" fmla="*/ 892087 w 1199867"/>
                <a:gd name="connsiteY40" fmla="*/ 770123 h 2281567"/>
                <a:gd name="connsiteX41" fmla="*/ 927992 w 1199867"/>
                <a:gd name="connsiteY41" fmla="*/ 911244 h 2281567"/>
                <a:gd name="connsiteX42" fmla="*/ 1003892 w 1199867"/>
                <a:gd name="connsiteY42" fmla="*/ 1145309 h 2281567"/>
                <a:gd name="connsiteX43" fmla="*/ 1092746 w 1199867"/>
                <a:gd name="connsiteY43" fmla="*/ 1447776 h 2281567"/>
                <a:gd name="connsiteX44" fmla="*/ 1173646 w 1199867"/>
                <a:gd name="connsiteY44" fmla="*/ 1775467 h 2281567"/>
                <a:gd name="connsiteX45" fmla="*/ 1181146 w 1199867"/>
                <a:gd name="connsiteY45" fmla="*/ 1822053 h 2281567"/>
                <a:gd name="connsiteX46" fmla="*/ 1179555 w 1199867"/>
                <a:gd name="connsiteY46" fmla="*/ 1828871 h 2281567"/>
                <a:gd name="connsiteX47" fmla="*/ 1174555 w 1199867"/>
                <a:gd name="connsiteY47" fmla="*/ 1823871 h 2281567"/>
                <a:gd name="connsiteX48" fmla="*/ 1149785 w 1199867"/>
                <a:gd name="connsiteY48" fmla="*/ 1751606 h 2281567"/>
                <a:gd name="connsiteX49" fmla="*/ 996393 w 1199867"/>
                <a:gd name="connsiteY49" fmla="*/ 1234618 h 2281567"/>
                <a:gd name="connsiteX50" fmla="*/ 853909 w 1199867"/>
                <a:gd name="connsiteY50" fmla="*/ 834662 h 2281567"/>
                <a:gd name="connsiteX51" fmla="*/ 839365 w 1199867"/>
                <a:gd name="connsiteY51" fmla="*/ 801256 h 2281567"/>
                <a:gd name="connsiteX52" fmla="*/ 821867 w 1199867"/>
                <a:gd name="connsiteY52" fmla="*/ 785576 h 2281567"/>
                <a:gd name="connsiteX53" fmla="*/ 811641 w 1199867"/>
                <a:gd name="connsiteY53" fmla="*/ 804665 h 2281567"/>
                <a:gd name="connsiteX54" fmla="*/ 810277 w 1199867"/>
                <a:gd name="connsiteY54" fmla="*/ 844661 h 2281567"/>
                <a:gd name="connsiteX55" fmla="*/ 818458 w 1199867"/>
                <a:gd name="connsiteY55" fmla="*/ 1002143 h 2281567"/>
                <a:gd name="connsiteX56" fmla="*/ 830275 w 1199867"/>
                <a:gd name="connsiteY56" fmla="*/ 1220983 h 2281567"/>
                <a:gd name="connsiteX57" fmla="*/ 837774 w 1199867"/>
                <a:gd name="connsiteY57" fmla="*/ 1373239 h 2281567"/>
                <a:gd name="connsiteX58" fmla="*/ 848228 w 1199867"/>
                <a:gd name="connsiteY58" fmla="*/ 1760696 h 2281567"/>
                <a:gd name="connsiteX59" fmla="*/ 855954 w 1199867"/>
                <a:gd name="connsiteY59" fmla="*/ 2082252 h 2281567"/>
                <a:gd name="connsiteX60" fmla="*/ 859817 w 1199867"/>
                <a:gd name="connsiteY60" fmla="*/ 2241780 h 2281567"/>
                <a:gd name="connsiteX61" fmla="*/ 859590 w 1199867"/>
                <a:gd name="connsiteY61" fmla="*/ 2250642 h 2281567"/>
                <a:gd name="connsiteX62" fmla="*/ 860272 w 1199867"/>
                <a:gd name="connsiteY62" fmla="*/ 2275412 h 2281567"/>
                <a:gd name="connsiteX63" fmla="*/ 854591 w 1199867"/>
                <a:gd name="connsiteY63" fmla="*/ 2280866 h 2281567"/>
                <a:gd name="connsiteX64" fmla="*/ 843910 w 1199867"/>
                <a:gd name="connsiteY64" fmla="*/ 2280866 h 2281567"/>
                <a:gd name="connsiteX65" fmla="*/ 722787 w 1199867"/>
                <a:gd name="connsiteY65" fmla="*/ 2280866 h 2281567"/>
                <a:gd name="connsiteX66" fmla="*/ 713243 w 1199867"/>
                <a:gd name="connsiteY66" fmla="*/ 2281775 h 2281567"/>
                <a:gd name="connsiteX67" fmla="*/ 680973 w 1199867"/>
                <a:gd name="connsiteY67" fmla="*/ 2282003 h 228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199867" h="2281567">
                  <a:moveTo>
                    <a:pt x="680973" y="2282003"/>
                  </a:moveTo>
                  <a:cubicBezTo>
                    <a:pt x="683019" y="2220191"/>
                    <a:pt x="685291" y="2158607"/>
                    <a:pt x="687336" y="2096796"/>
                  </a:cubicBezTo>
                  <a:cubicBezTo>
                    <a:pt x="689382" y="2038620"/>
                    <a:pt x="691427" y="1980445"/>
                    <a:pt x="693472" y="1922269"/>
                  </a:cubicBezTo>
                  <a:cubicBezTo>
                    <a:pt x="696199" y="1846369"/>
                    <a:pt x="699153" y="1770241"/>
                    <a:pt x="701880" y="1694340"/>
                  </a:cubicBezTo>
                  <a:cubicBezTo>
                    <a:pt x="704607" y="1620484"/>
                    <a:pt x="706880" y="1546402"/>
                    <a:pt x="709607" y="1472546"/>
                  </a:cubicBezTo>
                  <a:cubicBezTo>
                    <a:pt x="712334" y="1394827"/>
                    <a:pt x="715515" y="1317109"/>
                    <a:pt x="719833" y="1239390"/>
                  </a:cubicBezTo>
                  <a:cubicBezTo>
                    <a:pt x="723242" y="1179169"/>
                    <a:pt x="726196" y="1118949"/>
                    <a:pt x="729377" y="1058728"/>
                  </a:cubicBezTo>
                  <a:cubicBezTo>
                    <a:pt x="733013" y="989645"/>
                    <a:pt x="736876" y="920561"/>
                    <a:pt x="740740" y="851478"/>
                  </a:cubicBezTo>
                  <a:cubicBezTo>
                    <a:pt x="741876" y="831253"/>
                    <a:pt x="740285" y="828753"/>
                    <a:pt x="721651" y="836480"/>
                  </a:cubicBezTo>
                  <a:cubicBezTo>
                    <a:pt x="691654" y="848978"/>
                    <a:pt x="670520" y="831935"/>
                    <a:pt x="648023" y="817846"/>
                  </a:cubicBezTo>
                  <a:cubicBezTo>
                    <a:pt x="644614" y="815573"/>
                    <a:pt x="643705" y="811028"/>
                    <a:pt x="643250" y="806710"/>
                  </a:cubicBezTo>
                  <a:cubicBezTo>
                    <a:pt x="642569" y="798529"/>
                    <a:pt x="644159" y="790576"/>
                    <a:pt x="647114" y="783304"/>
                  </a:cubicBezTo>
                  <a:cubicBezTo>
                    <a:pt x="655522" y="763306"/>
                    <a:pt x="661885" y="742626"/>
                    <a:pt x="668929" y="722174"/>
                  </a:cubicBezTo>
                  <a:cubicBezTo>
                    <a:pt x="673247" y="709676"/>
                    <a:pt x="682110" y="705585"/>
                    <a:pt x="694836" y="709676"/>
                  </a:cubicBezTo>
                  <a:cubicBezTo>
                    <a:pt x="705516" y="712857"/>
                    <a:pt x="714152" y="720129"/>
                    <a:pt x="722560" y="726946"/>
                  </a:cubicBezTo>
                  <a:cubicBezTo>
                    <a:pt x="726423" y="729901"/>
                    <a:pt x="729377" y="731037"/>
                    <a:pt x="734377" y="729219"/>
                  </a:cubicBezTo>
                  <a:cubicBezTo>
                    <a:pt x="747784" y="724219"/>
                    <a:pt x="761192" y="719902"/>
                    <a:pt x="774827" y="715811"/>
                  </a:cubicBezTo>
                  <a:cubicBezTo>
                    <a:pt x="781871" y="713766"/>
                    <a:pt x="780508" y="711039"/>
                    <a:pt x="776645" y="706949"/>
                  </a:cubicBezTo>
                  <a:cubicBezTo>
                    <a:pt x="768009" y="698086"/>
                    <a:pt x="757783" y="691496"/>
                    <a:pt x="747330" y="685360"/>
                  </a:cubicBezTo>
                  <a:cubicBezTo>
                    <a:pt x="699381" y="657181"/>
                    <a:pt x="657112" y="621731"/>
                    <a:pt x="618708" y="581735"/>
                  </a:cubicBezTo>
                  <a:cubicBezTo>
                    <a:pt x="535308" y="494699"/>
                    <a:pt x="449863" y="409481"/>
                    <a:pt x="361918" y="326763"/>
                  </a:cubicBezTo>
                  <a:cubicBezTo>
                    <a:pt x="253975" y="224729"/>
                    <a:pt x="139215" y="129739"/>
                    <a:pt x="26955" y="32250"/>
                  </a:cubicBezTo>
                  <a:cubicBezTo>
                    <a:pt x="19001" y="25433"/>
                    <a:pt x="11502" y="18388"/>
                    <a:pt x="3775" y="11343"/>
                  </a:cubicBezTo>
                  <a:cubicBezTo>
                    <a:pt x="1503" y="9071"/>
                    <a:pt x="-1224" y="6117"/>
                    <a:pt x="594" y="2708"/>
                  </a:cubicBezTo>
                  <a:cubicBezTo>
                    <a:pt x="2639" y="-1155"/>
                    <a:pt x="6957" y="-19"/>
                    <a:pt x="10366" y="890"/>
                  </a:cubicBezTo>
                  <a:cubicBezTo>
                    <a:pt x="26727" y="4980"/>
                    <a:pt x="41499" y="12934"/>
                    <a:pt x="54679" y="22933"/>
                  </a:cubicBezTo>
                  <a:cubicBezTo>
                    <a:pt x="252384" y="174734"/>
                    <a:pt x="447136" y="330854"/>
                    <a:pt x="632797" y="497653"/>
                  </a:cubicBezTo>
                  <a:cubicBezTo>
                    <a:pt x="693245" y="552193"/>
                    <a:pt x="754602" y="605596"/>
                    <a:pt x="815731" y="659454"/>
                  </a:cubicBezTo>
                  <a:cubicBezTo>
                    <a:pt x="823003" y="666044"/>
                    <a:pt x="831184" y="671498"/>
                    <a:pt x="840274" y="675361"/>
                  </a:cubicBezTo>
                  <a:cubicBezTo>
                    <a:pt x="853454" y="680815"/>
                    <a:pt x="861181" y="678088"/>
                    <a:pt x="866635" y="664681"/>
                  </a:cubicBezTo>
                  <a:cubicBezTo>
                    <a:pt x="872316" y="651046"/>
                    <a:pt x="879361" y="637865"/>
                    <a:pt x="885496" y="624458"/>
                  </a:cubicBezTo>
                  <a:cubicBezTo>
                    <a:pt x="895041" y="603778"/>
                    <a:pt x="909812" y="587644"/>
                    <a:pt x="926628" y="572645"/>
                  </a:cubicBezTo>
                  <a:cubicBezTo>
                    <a:pt x="998666" y="507880"/>
                    <a:pt x="1075703" y="449250"/>
                    <a:pt x="1151603" y="389029"/>
                  </a:cubicBezTo>
                  <a:cubicBezTo>
                    <a:pt x="1164329" y="378803"/>
                    <a:pt x="1177055" y="368577"/>
                    <a:pt x="1190236" y="359032"/>
                  </a:cubicBezTo>
                  <a:cubicBezTo>
                    <a:pt x="1197962" y="353351"/>
                    <a:pt x="1201143" y="355396"/>
                    <a:pt x="1201598" y="364941"/>
                  </a:cubicBezTo>
                  <a:cubicBezTo>
                    <a:pt x="1202052" y="374258"/>
                    <a:pt x="1197280" y="381530"/>
                    <a:pt x="1192281" y="388575"/>
                  </a:cubicBezTo>
                  <a:cubicBezTo>
                    <a:pt x="1174328" y="413799"/>
                    <a:pt x="1152967" y="436297"/>
                    <a:pt x="1132969" y="459703"/>
                  </a:cubicBezTo>
                  <a:cubicBezTo>
                    <a:pt x="1061841" y="543103"/>
                    <a:pt x="989803" y="625594"/>
                    <a:pt x="912312" y="703313"/>
                  </a:cubicBezTo>
                  <a:cubicBezTo>
                    <a:pt x="906403" y="709221"/>
                    <a:pt x="907539" y="716493"/>
                    <a:pt x="905949" y="723083"/>
                  </a:cubicBezTo>
                  <a:cubicBezTo>
                    <a:pt x="904131" y="731946"/>
                    <a:pt x="902086" y="740354"/>
                    <a:pt x="896177" y="747399"/>
                  </a:cubicBezTo>
                  <a:cubicBezTo>
                    <a:pt x="890496" y="753989"/>
                    <a:pt x="890496" y="762170"/>
                    <a:pt x="892087" y="770123"/>
                  </a:cubicBezTo>
                  <a:cubicBezTo>
                    <a:pt x="901631" y="817846"/>
                    <a:pt x="915720" y="864204"/>
                    <a:pt x="927992" y="911244"/>
                  </a:cubicBezTo>
                  <a:cubicBezTo>
                    <a:pt x="948444" y="990781"/>
                    <a:pt x="977077" y="1067818"/>
                    <a:pt x="1003892" y="1145309"/>
                  </a:cubicBezTo>
                  <a:cubicBezTo>
                    <a:pt x="1038434" y="1244617"/>
                    <a:pt x="1063659" y="1346878"/>
                    <a:pt x="1092746" y="1447776"/>
                  </a:cubicBezTo>
                  <a:cubicBezTo>
                    <a:pt x="1123879" y="1555946"/>
                    <a:pt x="1149558" y="1665480"/>
                    <a:pt x="1173646" y="1775467"/>
                  </a:cubicBezTo>
                  <a:cubicBezTo>
                    <a:pt x="1177055" y="1790693"/>
                    <a:pt x="1178646" y="1806373"/>
                    <a:pt x="1181146" y="1822053"/>
                  </a:cubicBezTo>
                  <a:cubicBezTo>
                    <a:pt x="1181600" y="1824553"/>
                    <a:pt x="1183191" y="1827962"/>
                    <a:pt x="1179555" y="1828871"/>
                  </a:cubicBezTo>
                  <a:cubicBezTo>
                    <a:pt x="1176146" y="1829780"/>
                    <a:pt x="1175464" y="1826371"/>
                    <a:pt x="1174555" y="1823871"/>
                  </a:cubicBezTo>
                  <a:cubicBezTo>
                    <a:pt x="1165465" y="1800010"/>
                    <a:pt x="1156603" y="1776149"/>
                    <a:pt x="1149785" y="1751606"/>
                  </a:cubicBezTo>
                  <a:cubicBezTo>
                    <a:pt x="1101836" y="1578444"/>
                    <a:pt x="1050478" y="1406190"/>
                    <a:pt x="996393" y="1234618"/>
                  </a:cubicBezTo>
                  <a:cubicBezTo>
                    <a:pt x="953671" y="1099633"/>
                    <a:pt x="908448" y="965557"/>
                    <a:pt x="853909" y="834662"/>
                  </a:cubicBezTo>
                  <a:cubicBezTo>
                    <a:pt x="849137" y="823527"/>
                    <a:pt x="844365" y="812392"/>
                    <a:pt x="839365" y="801256"/>
                  </a:cubicBezTo>
                  <a:cubicBezTo>
                    <a:pt x="835729" y="793530"/>
                    <a:pt x="830048" y="784440"/>
                    <a:pt x="821867" y="785576"/>
                  </a:cubicBezTo>
                  <a:cubicBezTo>
                    <a:pt x="815050" y="786485"/>
                    <a:pt x="813459" y="797620"/>
                    <a:pt x="811641" y="804665"/>
                  </a:cubicBezTo>
                  <a:cubicBezTo>
                    <a:pt x="808459" y="817846"/>
                    <a:pt x="809596" y="831253"/>
                    <a:pt x="810277" y="844661"/>
                  </a:cubicBezTo>
                  <a:cubicBezTo>
                    <a:pt x="813004" y="897155"/>
                    <a:pt x="815731" y="949649"/>
                    <a:pt x="818458" y="1002143"/>
                  </a:cubicBezTo>
                  <a:cubicBezTo>
                    <a:pt x="822322" y="1075090"/>
                    <a:pt x="826412" y="1148036"/>
                    <a:pt x="830275" y="1220983"/>
                  </a:cubicBezTo>
                  <a:cubicBezTo>
                    <a:pt x="833002" y="1271659"/>
                    <a:pt x="836184" y="1322336"/>
                    <a:pt x="837774" y="1373239"/>
                  </a:cubicBezTo>
                  <a:cubicBezTo>
                    <a:pt x="841638" y="1502316"/>
                    <a:pt x="844819" y="1631620"/>
                    <a:pt x="848228" y="1760696"/>
                  </a:cubicBezTo>
                  <a:cubicBezTo>
                    <a:pt x="850955" y="1867957"/>
                    <a:pt x="853227" y="1974991"/>
                    <a:pt x="855954" y="2082252"/>
                  </a:cubicBezTo>
                  <a:cubicBezTo>
                    <a:pt x="857318" y="2135428"/>
                    <a:pt x="858454" y="2188604"/>
                    <a:pt x="859817" y="2241780"/>
                  </a:cubicBezTo>
                  <a:cubicBezTo>
                    <a:pt x="859817" y="2244734"/>
                    <a:pt x="859590" y="2247688"/>
                    <a:pt x="859590" y="2250642"/>
                  </a:cubicBezTo>
                  <a:cubicBezTo>
                    <a:pt x="861181" y="2258823"/>
                    <a:pt x="859817" y="2267232"/>
                    <a:pt x="860272" y="2275412"/>
                  </a:cubicBezTo>
                  <a:cubicBezTo>
                    <a:pt x="860499" y="2279730"/>
                    <a:pt x="858681" y="2281094"/>
                    <a:pt x="854591" y="2280866"/>
                  </a:cubicBezTo>
                  <a:cubicBezTo>
                    <a:pt x="850955" y="2280639"/>
                    <a:pt x="847546" y="2280866"/>
                    <a:pt x="843910" y="2280866"/>
                  </a:cubicBezTo>
                  <a:cubicBezTo>
                    <a:pt x="803460" y="2280866"/>
                    <a:pt x="763237" y="2280866"/>
                    <a:pt x="722787" y="2280866"/>
                  </a:cubicBezTo>
                  <a:cubicBezTo>
                    <a:pt x="719606" y="2280866"/>
                    <a:pt x="716197" y="2279957"/>
                    <a:pt x="713243" y="2281775"/>
                  </a:cubicBezTo>
                  <a:cubicBezTo>
                    <a:pt x="702562" y="2282003"/>
                    <a:pt x="691654" y="2282003"/>
                    <a:pt x="680973" y="2282003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75AFEB-D139-4F7C-AF67-4A634F03DABE}"/>
                </a:ext>
              </a:extLst>
            </p:cNvPr>
            <p:cNvSpPr/>
            <p:nvPr/>
          </p:nvSpPr>
          <p:spPr>
            <a:xfrm>
              <a:off x="2570741" y="1923157"/>
              <a:ext cx="659018" cy="1245317"/>
            </a:xfrm>
            <a:custGeom>
              <a:avLst/>
              <a:gdLst>
                <a:gd name="connsiteX0" fmla="*/ 0 w 659018"/>
                <a:gd name="connsiteY0" fmla="*/ 221 h 1245317"/>
                <a:gd name="connsiteX1" fmla="*/ 31360 w 659018"/>
                <a:gd name="connsiteY1" fmla="*/ 12720 h 1245317"/>
                <a:gd name="connsiteX2" fmla="*/ 323373 w 659018"/>
                <a:gd name="connsiteY2" fmla="*/ 249285 h 1245317"/>
                <a:gd name="connsiteX3" fmla="*/ 440406 w 659018"/>
                <a:gd name="connsiteY3" fmla="*/ 352228 h 1245317"/>
                <a:gd name="connsiteX4" fmla="*/ 461995 w 659018"/>
                <a:gd name="connsiteY4" fmla="*/ 367908 h 1245317"/>
                <a:gd name="connsiteX5" fmla="*/ 475857 w 659018"/>
                <a:gd name="connsiteY5" fmla="*/ 363136 h 1245317"/>
                <a:gd name="connsiteX6" fmla="*/ 547667 w 659018"/>
                <a:gd name="connsiteY6" fmla="*/ 279509 h 1245317"/>
                <a:gd name="connsiteX7" fmla="*/ 648792 w 659018"/>
                <a:gd name="connsiteY7" fmla="*/ 199290 h 1245317"/>
                <a:gd name="connsiteX8" fmla="*/ 659018 w 659018"/>
                <a:gd name="connsiteY8" fmla="*/ 194973 h 1245317"/>
                <a:gd name="connsiteX9" fmla="*/ 657655 w 659018"/>
                <a:gd name="connsiteY9" fmla="*/ 208153 h 1245317"/>
                <a:gd name="connsiteX10" fmla="*/ 641747 w 659018"/>
                <a:gd name="connsiteY10" fmla="*/ 228605 h 1245317"/>
                <a:gd name="connsiteX11" fmla="*/ 503126 w 659018"/>
                <a:gd name="connsiteY11" fmla="*/ 381998 h 1245317"/>
                <a:gd name="connsiteX12" fmla="*/ 498809 w 659018"/>
                <a:gd name="connsiteY12" fmla="*/ 390406 h 1245317"/>
                <a:gd name="connsiteX13" fmla="*/ 491991 w 659018"/>
                <a:gd name="connsiteY13" fmla="*/ 409495 h 1245317"/>
                <a:gd name="connsiteX14" fmla="*/ 491309 w 659018"/>
                <a:gd name="connsiteY14" fmla="*/ 424038 h 1245317"/>
                <a:gd name="connsiteX15" fmla="*/ 539031 w 659018"/>
                <a:gd name="connsiteY15" fmla="*/ 587657 h 1245317"/>
                <a:gd name="connsiteX16" fmla="*/ 646065 w 659018"/>
                <a:gd name="connsiteY16" fmla="*/ 972614 h 1245317"/>
                <a:gd name="connsiteX17" fmla="*/ 649019 w 659018"/>
                <a:gd name="connsiteY17" fmla="*/ 991930 h 1245317"/>
                <a:gd name="connsiteX18" fmla="*/ 648565 w 659018"/>
                <a:gd name="connsiteY18" fmla="*/ 998293 h 1245317"/>
                <a:gd name="connsiteX19" fmla="*/ 643565 w 659018"/>
                <a:gd name="connsiteY19" fmla="*/ 989431 h 1245317"/>
                <a:gd name="connsiteX20" fmla="*/ 600843 w 659018"/>
                <a:gd name="connsiteY20" fmla="*/ 846492 h 1245317"/>
                <a:gd name="connsiteX21" fmla="*/ 465403 w 659018"/>
                <a:gd name="connsiteY21" fmla="*/ 446081 h 1245317"/>
                <a:gd name="connsiteX22" fmla="*/ 462676 w 659018"/>
                <a:gd name="connsiteY22" fmla="*/ 439491 h 1245317"/>
                <a:gd name="connsiteX23" fmla="*/ 451996 w 659018"/>
                <a:gd name="connsiteY23" fmla="*/ 429038 h 1245317"/>
                <a:gd name="connsiteX24" fmla="*/ 445633 w 659018"/>
                <a:gd name="connsiteY24" fmla="*/ 443582 h 1245317"/>
                <a:gd name="connsiteX25" fmla="*/ 448132 w 659018"/>
                <a:gd name="connsiteY25" fmla="*/ 511301 h 1245317"/>
                <a:gd name="connsiteX26" fmla="*/ 454268 w 659018"/>
                <a:gd name="connsiteY26" fmla="*/ 623335 h 1245317"/>
                <a:gd name="connsiteX27" fmla="*/ 462449 w 659018"/>
                <a:gd name="connsiteY27" fmla="*/ 808541 h 1245317"/>
                <a:gd name="connsiteX28" fmla="*/ 466994 w 659018"/>
                <a:gd name="connsiteY28" fmla="*/ 985795 h 1245317"/>
                <a:gd name="connsiteX29" fmla="*/ 473130 w 659018"/>
                <a:gd name="connsiteY29" fmla="*/ 1237131 h 1245317"/>
                <a:gd name="connsiteX30" fmla="*/ 464040 w 659018"/>
                <a:gd name="connsiteY30" fmla="*/ 1246448 h 1245317"/>
                <a:gd name="connsiteX31" fmla="*/ 382003 w 659018"/>
                <a:gd name="connsiteY31" fmla="*/ 1246448 h 1245317"/>
                <a:gd name="connsiteX32" fmla="*/ 374277 w 659018"/>
                <a:gd name="connsiteY32" fmla="*/ 1238494 h 1245317"/>
                <a:gd name="connsiteX33" fmla="*/ 380867 w 659018"/>
                <a:gd name="connsiteY33" fmla="*/ 1067604 h 1245317"/>
                <a:gd name="connsiteX34" fmla="*/ 387003 w 659018"/>
                <a:gd name="connsiteY34" fmla="*/ 894896 h 1245317"/>
                <a:gd name="connsiteX35" fmla="*/ 398820 w 659018"/>
                <a:gd name="connsiteY35" fmla="*/ 623335 h 1245317"/>
                <a:gd name="connsiteX36" fmla="*/ 407455 w 659018"/>
                <a:gd name="connsiteY36" fmla="*/ 464034 h 1245317"/>
                <a:gd name="connsiteX37" fmla="*/ 397456 w 659018"/>
                <a:gd name="connsiteY37" fmla="*/ 456308 h 1245317"/>
                <a:gd name="connsiteX38" fmla="*/ 357233 w 659018"/>
                <a:gd name="connsiteY38" fmla="*/ 446763 h 1245317"/>
                <a:gd name="connsiteX39" fmla="*/ 354506 w 659018"/>
                <a:gd name="connsiteY39" fmla="*/ 433810 h 1245317"/>
                <a:gd name="connsiteX40" fmla="*/ 369277 w 659018"/>
                <a:gd name="connsiteY40" fmla="*/ 391996 h 1245317"/>
                <a:gd name="connsiteX41" fmla="*/ 382231 w 659018"/>
                <a:gd name="connsiteY41" fmla="*/ 387451 h 1245317"/>
                <a:gd name="connsiteX42" fmla="*/ 387912 w 659018"/>
                <a:gd name="connsiteY42" fmla="*/ 389724 h 1245317"/>
                <a:gd name="connsiteX43" fmla="*/ 429725 w 659018"/>
                <a:gd name="connsiteY43" fmla="*/ 389497 h 1245317"/>
                <a:gd name="connsiteX44" fmla="*/ 414954 w 659018"/>
                <a:gd name="connsiteY44" fmla="*/ 376089 h 1245317"/>
                <a:gd name="connsiteX45" fmla="*/ 341326 w 659018"/>
                <a:gd name="connsiteY45" fmla="*/ 317686 h 1245317"/>
                <a:gd name="connsiteX46" fmla="*/ 149529 w 659018"/>
                <a:gd name="connsiteY46" fmla="*/ 132707 h 1245317"/>
                <a:gd name="connsiteX47" fmla="*/ 15453 w 659018"/>
                <a:gd name="connsiteY47" fmla="*/ 17265 h 1245317"/>
                <a:gd name="connsiteX48" fmla="*/ 0 w 659018"/>
                <a:gd name="connsiteY48" fmla="*/ 3857 h 1245317"/>
                <a:gd name="connsiteX49" fmla="*/ 0 w 659018"/>
                <a:gd name="connsiteY49" fmla="*/ 221 h 124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9018" h="1245317">
                  <a:moveTo>
                    <a:pt x="0" y="221"/>
                  </a:moveTo>
                  <a:cubicBezTo>
                    <a:pt x="12726" y="-1369"/>
                    <a:pt x="22270" y="5903"/>
                    <a:pt x="31360" y="12720"/>
                  </a:cubicBezTo>
                  <a:cubicBezTo>
                    <a:pt x="130895" y="88848"/>
                    <a:pt x="229520" y="166339"/>
                    <a:pt x="323373" y="249285"/>
                  </a:cubicBezTo>
                  <a:cubicBezTo>
                    <a:pt x="362233" y="283827"/>
                    <a:pt x="401319" y="318141"/>
                    <a:pt x="440406" y="352228"/>
                  </a:cubicBezTo>
                  <a:cubicBezTo>
                    <a:pt x="446996" y="358137"/>
                    <a:pt x="453586" y="364045"/>
                    <a:pt x="461995" y="367908"/>
                  </a:cubicBezTo>
                  <a:cubicBezTo>
                    <a:pt x="468585" y="370862"/>
                    <a:pt x="473811" y="369499"/>
                    <a:pt x="475857" y="363136"/>
                  </a:cubicBezTo>
                  <a:cubicBezTo>
                    <a:pt x="487901" y="324958"/>
                    <a:pt x="519034" y="302915"/>
                    <a:pt x="547667" y="279509"/>
                  </a:cubicBezTo>
                  <a:cubicBezTo>
                    <a:pt x="581072" y="252239"/>
                    <a:pt x="614932" y="225878"/>
                    <a:pt x="648792" y="199290"/>
                  </a:cubicBezTo>
                  <a:cubicBezTo>
                    <a:pt x="651746" y="197018"/>
                    <a:pt x="655155" y="191564"/>
                    <a:pt x="659018" y="194973"/>
                  </a:cubicBezTo>
                  <a:cubicBezTo>
                    <a:pt x="662881" y="198381"/>
                    <a:pt x="659927" y="203835"/>
                    <a:pt x="657655" y="208153"/>
                  </a:cubicBezTo>
                  <a:cubicBezTo>
                    <a:pt x="653564" y="215879"/>
                    <a:pt x="647429" y="222015"/>
                    <a:pt x="641747" y="228605"/>
                  </a:cubicBezTo>
                  <a:cubicBezTo>
                    <a:pt x="596752" y="280872"/>
                    <a:pt x="551757" y="332912"/>
                    <a:pt x="503126" y="381998"/>
                  </a:cubicBezTo>
                  <a:cubicBezTo>
                    <a:pt x="500854" y="384270"/>
                    <a:pt x="499263" y="386770"/>
                    <a:pt x="498809" y="390406"/>
                  </a:cubicBezTo>
                  <a:cubicBezTo>
                    <a:pt x="497672" y="396996"/>
                    <a:pt x="496309" y="403586"/>
                    <a:pt x="491991" y="409495"/>
                  </a:cubicBezTo>
                  <a:cubicBezTo>
                    <a:pt x="488582" y="413812"/>
                    <a:pt x="490173" y="419266"/>
                    <a:pt x="491309" y="424038"/>
                  </a:cubicBezTo>
                  <a:cubicBezTo>
                    <a:pt x="504263" y="479487"/>
                    <a:pt x="520170" y="534026"/>
                    <a:pt x="539031" y="587657"/>
                  </a:cubicBezTo>
                  <a:cubicBezTo>
                    <a:pt x="583118" y="713552"/>
                    <a:pt x="617205" y="842401"/>
                    <a:pt x="646065" y="972614"/>
                  </a:cubicBezTo>
                  <a:cubicBezTo>
                    <a:pt x="647429" y="978977"/>
                    <a:pt x="648110" y="985568"/>
                    <a:pt x="649019" y="991930"/>
                  </a:cubicBezTo>
                  <a:cubicBezTo>
                    <a:pt x="649247" y="993976"/>
                    <a:pt x="650156" y="996021"/>
                    <a:pt x="648565" y="998293"/>
                  </a:cubicBezTo>
                  <a:cubicBezTo>
                    <a:pt x="644929" y="996475"/>
                    <a:pt x="644702" y="992612"/>
                    <a:pt x="643565" y="989431"/>
                  </a:cubicBezTo>
                  <a:cubicBezTo>
                    <a:pt x="626522" y="942618"/>
                    <a:pt x="615387" y="893987"/>
                    <a:pt x="600843" y="846492"/>
                  </a:cubicBezTo>
                  <a:cubicBezTo>
                    <a:pt x="559711" y="711734"/>
                    <a:pt x="520397" y="576294"/>
                    <a:pt x="465403" y="446081"/>
                  </a:cubicBezTo>
                  <a:cubicBezTo>
                    <a:pt x="464494" y="443809"/>
                    <a:pt x="463585" y="441764"/>
                    <a:pt x="462676" y="439491"/>
                  </a:cubicBezTo>
                  <a:cubicBezTo>
                    <a:pt x="460177" y="434719"/>
                    <a:pt x="457222" y="427674"/>
                    <a:pt x="451996" y="429038"/>
                  </a:cubicBezTo>
                  <a:cubicBezTo>
                    <a:pt x="447223" y="430401"/>
                    <a:pt x="445860" y="437673"/>
                    <a:pt x="445633" y="443582"/>
                  </a:cubicBezTo>
                  <a:cubicBezTo>
                    <a:pt x="444724" y="466079"/>
                    <a:pt x="446996" y="488804"/>
                    <a:pt x="448132" y="511301"/>
                  </a:cubicBezTo>
                  <a:cubicBezTo>
                    <a:pt x="449950" y="548570"/>
                    <a:pt x="452677" y="586066"/>
                    <a:pt x="454268" y="623335"/>
                  </a:cubicBezTo>
                  <a:cubicBezTo>
                    <a:pt x="456995" y="685146"/>
                    <a:pt x="461540" y="746730"/>
                    <a:pt x="462449" y="808541"/>
                  </a:cubicBezTo>
                  <a:cubicBezTo>
                    <a:pt x="463358" y="867626"/>
                    <a:pt x="465403" y="926710"/>
                    <a:pt x="466994" y="985795"/>
                  </a:cubicBezTo>
                  <a:cubicBezTo>
                    <a:pt x="469039" y="1069649"/>
                    <a:pt x="470857" y="1153276"/>
                    <a:pt x="473130" y="1237131"/>
                  </a:cubicBezTo>
                  <a:cubicBezTo>
                    <a:pt x="473357" y="1244857"/>
                    <a:pt x="471312" y="1246448"/>
                    <a:pt x="464040" y="1246448"/>
                  </a:cubicBezTo>
                  <a:cubicBezTo>
                    <a:pt x="436770" y="1245993"/>
                    <a:pt x="409273" y="1246221"/>
                    <a:pt x="382003" y="1246448"/>
                  </a:cubicBezTo>
                  <a:cubicBezTo>
                    <a:pt x="375640" y="1246448"/>
                    <a:pt x="374050" y="1244630"/>
                    <a:pt x="374277" y="1238494"/>
                  </a:cubicBezTo>
                  <a:cubicBezTo>
                    <a:pt x="376549" y="1181455"/>
                    <a:pt x="378822" y="1124416"/>
                    <a:pt x="380867" y="1067604"/>
                  </a:cubicBezTo>
                  <a:cubicBezTo>
                    <a:pt x="382912" y="1010110"/>
                    <a:pt x="384730" y="952389"/>
                    <a:pt x="387003" y="894896"/>
                  </a:cubicBezTo>
                  <a:cubicBezTo>
                    <a:pt x="390184" y="804451"/>
                    <a:pt x="393366" y="713779"/>
                    <a:pt x="398820" y="623335"/>
                  </a:cubicBezTo>
                  <a:cubicBezTo>
                    <a:pt x="402001" y="570386"/>
                    <a:pt x="404728" y="517210"/>
                    <a:pt x="407455" y="464034"/>
                  </a:cubicBezTo>
                  <a:cubicBezTo>
                    <a:pt x="407910" y="454490"/>
                    <a:pt x="406092" y="452672"/>
                    <a:pt x="397456" y="456308"/>
                  </a:cubicBezTo>
                  <a:cubicBezTo>
                    <a:pt x="381322" y="463125"/>
                    <a:pt x="369277" y="454717"/>
                    <a:pt x="357233" y="446763"/>
                  </a:cubicBezTo>
                  <a:cubicBezTo>
                    <a:pt x="352688" y="443809"/>
                    <a:pt x="352916" y="438355"/>
                    <a:pt x="354506" y="433810"/>
                  </a:cubicBezTo>
                  <a:cubicBezTo>
                    <a:pt x="359051" y="419721"/>
                    <a:pt x="364051" y="405859"/>
                    <a:pt x="369277" y="391996"/>
                  </a:cubicBezTo>
                  <a:cubicBezTo>
                    <a:pt x="371550" y="386088"/>
                    <a:pt x="377004" y="386088"/>
                    <a:pt x="382231" y="387451"/>
                  </a:cubicBezTo>
                  <a:cubicBezTo>
                    <a:pt x="384276" y="387906"/>
                    <a:pt x="386548" y="388361"/>
                    <a:pt x="387912" y="389724"/>
                  </a:cubicBezTo>
                  <a:cubicBezTo>
                    <a:pt x="402001" y="404722"/>
                    <a:pt x="415409" y="393360"/>
                    <a:pt x="429725" y="389497"/>
                  </a:cubicBezTo>
                  <a:cubicBezTo>
                    <a:pt x="425862" y="382679"/>
                    <a:pt x="420408" y="379271"/>
                    <a:pt x="414954" y="376089"/>
                  </a:cubicBezTo>
                  <a:cubicBezTo>
                    <a:pt x="387457" y="360182"/>
                    <a:pt x="363369" y="340184"/>
                    <a:pt x="341326" y="317686"/>
                  </a:cubicBezTo>
                  <a:cubicBezTo>
                    <a:pt x="279287" y="254057"/>
                    <a:pt x="216340" y="191337"/>
                    <a:pt x="149529" y="132707"/>
                  </a:cubicBezTo>
                  <a:cubicBezTo>
                    <a:pt x="104988" y="93620"/>
                    <a:pt x="59993" y="55670"/>
                    <a:pt x="15453" y="17265"/>
                  </a:cubicBezTo>
                  <a:cubicBezTo>
                    <a:pt x="10226" y="12720"/>
                    <a:pt x="5227" y="8402"/>
                    <a:pt x="0" y="3857"/>
                  </a:cubicBezTo>
                  <a:cubicBezTo>
                    <a:pt x="0" y="2721"/>
                    <a:pt x="0" y="1358"/>
                    <a:pt x="0" y="221"/>
                  </a:cubicBezTo>
                  <a:close/>
                </a:path>
              </a:pathLst>
            </a:custGeom>
            <a:solidFill>
              <a:schemeClr val="accent2"/>
            </a:solidFill>
            <a:ln w="22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E6A985-4420-402C-916F-2935CC6E4F3A}"/>
                </a:ext>
              </a:extLst>
            </p:cNvPr>
            <p:cNvSpPr/>
            <p:nvPr/>
          </p:nvSpPr>
          <p:spPr>
            <a:xfrm>
              <a:off x="3298161" y="3147335"/>
              <a:ext cx="147711" cy="29542"/>
            </a:xfrm>
            <a:custGeom>
              <a:avLst/>
              <a:gdLst>
                <a:gd name="connsiteX0" fmla="*/ 0 w 147710"/>
                <a:gd name="connsiteY0" fmla="*/ 31133 h 29542"/>
                <a:gd name="connsiteX1" fmla="*/ 12044 w 147710"/>
                <a:gd name="connsiteY1" fmla="*/ 29315 h 29542"/>
                <a:gd name="connsiteX2" fmla="*/ 134531 w 147710"/>
                <a:gd name="connsiteY2" fmla="*/ 29315 h 29542"/>
                <a:gd name="connsiteX3" fmla="*/ 146120 w 147710"/>
                <a:gd name="connsiteY3" fmla="*/ 17725 h 29542"/>
                <a:gd name="connsiteX4" fmla="*/ 146347 w 147710"/>
                <a:gd name="connsiteY4" fmla="*/ 0 h 29542"/>
                <a:gd name="connsiteX5" fmla="*/ 147938 w 147710"/>
                <a:gd name="connsiteY5" fmla="*/ 31133 h 29542"/>
                <a:gd name="connsiteX6" fmla="*/ 0 w 147710"/>
                <a:gd name="connsiteY6" fmla="*/ 31133 h 29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10" h="29542">
                  <a:moveTo>
                    <a:pt x="0" y="31133"/>
                  </a:moveTo>
                  <a:cubicBezTo>
                    <a:pt x="3863" y="28860"/>
                    <a:pt x="7954" y="29315"/>
                    <a:pt x="12044" y="29315"/>
                  </a:cubicBezTo>
                  <a:cubicBezTo>
                    <a:pt x="52949" y="29315"/>
                    <a:pt x="93626" y="29315"/>
                    <a:pt x="134531" y="29315"/>
                  </a:cubicBezTo>
                  <a:cubicBezTo>
                    <a:pt x="145439" y="29315"/>
                    <a:pt x="145893" y="28633"/>
                    <a:pt x="146120" y="17725"/>
                  </a:cubicBezTo>
                  <a:cubicBezTo>
                    <a:pt x="146120" y="11817"/>
                    <a:pt x="146347" y="5908"/>
                    <a:pt x="146347" y="0"/>
                  </a:cubicBezTo>
                  <a:cubicBezTo>
                    <a:pt x="148620" y="10226"/>
                    <a:pt x="147256" y="20907"/>
                    <a:pt x="147938" y="31133"/>
                  </a:cubicBezTo>
                  <a:cubicBezTo>
                    <a:pt x="98625" y="31133"/>
                    <a:pt x="49313" y="31133"/>
                    <a:pt x="0" y="31133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5CA4CC3-DA61-4D71-8C0C-9398F04DE879}"/>
                </a:ext>
              </a:extLst>
            </p:cNvPr>
            <p:cNvSpPr/>
            <p:nvPr/>
          </p:nvSpPr>
          <p:spPr>
            <a:xfrm>
              <a:off x="3445872" y="2391059"/>
              <a:ext cx="420516" cy="794631"/>
            </a:xfrm>
            <a:custGeom>
              <a:avLst/>
              <a:gdLst>
                <a:gd name="connsiteX0" fmla="*/ 0 w 659018"/>
                <a:gd name="connsiteY0" fmla="*/ 221 h 1245317"/>
                <a:gd name="connsiteX1" fmla="*/ 31360 w 659018"/>
                <a:gd name="connsiteY1" fmla="*/ 12720 h 1245317"/>
                <a:gd name="connsiteX2" fmla="*/ 323373 w 659018"/>
                <a:gd name="connsiteY2" fmla="*/ 249285 h 1245317"/>
                <a:gd name="connsiteX3" fmla="*/ 440406 w 659018"/>
                <a:gd name="connsiteY3" fmla="*/ 352228 h 1245317"/>
                <a:gd name="connsiteX4" fmla="*/ 461995 w 659018"/>
                <a:gd name="connsiteY4" fmla="*/ 367908 h 1245317"/>
                <a:gd name="connsiteX5" fmla="*/ 475857 w 659018"/>
                <a:gd name="connsiteY5" fmla="*/ 363136 h 1245317"/>
                <a:gd name="connsiteX6" fmla="*/ 547667 w 659018"/>
                <a:gd name="connsiteY6" fmla="*/ 279509 h 1245317"/>
                <a:gd name="connsiteX7" fmla="*/ 648792 w 659018"/>
                <a:gd name="connsiteY7" fmla="*/ 199290 h 1245317"/>
                <a:gd name="connsiteX8" fmla="*/ 659018 w 659018"/>
                <a:gd name="connsiteY8" fmla="*/ 194973 h 1245317"/>
                <a:gd name="connsiteX9" fmla="*/ 657655 w 659018"/>
                <a:gd name="connsiteY9" fmla="*/ 208153 h 1245317"/>
                <a:gd name="connsiteX10" fmla="*/ 641747 w 659018"/>
                <a:gd name="connsiteY10" fmla="*/ 228605 h 1245317"/>
                <a:gd name="connsiteX11" fmla="*/ 503126 w 659018"/>
                <a:gd name="connsiteY11" fmla="*/ 381998 h 1245317"/>
                <a:gd name="connsiteX12" fmla="*/ 498809 w 659018"/>
                <a:gd name="connsiteY12" fmla="*/ 390406 h 1245317"/>
                <a:gd name="connsiteX13" fmla="*/ 491991 w 659018"/>
                <a:gd name="connsiteY13" fmla="*/ 409495 h 1245317"/>
                <a:gd name="connsiteX14" fmla="*/ 491309 w 659018"/>
                <a:gd name="connsiteY14" fmla="*/ 424038 h 1245317"/>
                <a:gd name="connsiteX15" fmla="*/ 539031 w 659018"/>
                <a:gd name="connsiteY15" fmla="*/ 587657 h 1245317"/>
                <a:gd name="connsiteX16" fmla="*/ 646065 w 659018"/>
                <a:gd name="connsiteY16" fmla="*/ 972614 h 1245317"/>
                <a:gd name="connsiteX17" fmla="*/ 649019 w 659018"/>
                <a:gd name="connsiteY17" fmla="*/ 991930 h 1245317"/>
                <a:gd name="connsiteX18" fmla="*/ 648565 w 659018"/>
                <a:gd name="connsiteY18" fmla="*/ 998293 h 1245317"/>
                <a:gd name="connsiteX19" fmla="*/ 643565 w 659018"/>
                <a:gd name="connsiteY19" fmla="*/ 989431 h 1245317"/>
                <a:gd name="connsiteX20" fmla="*/ 600843 w 659018"/>
                <a:gd name="connsiteY20" fmla="*/ 846492 h 1245317"/>
                <a:gd name="connsiteX21" fmla="*/ 465403 w 659018"/>
                <a:gd name="connsiteY21" fmla="*/ 446081 h 1245317"/>
                <a:gd name="connsiteX22" fmla="*/ 462676 w 659018"/>
                <a:gd name="connsiteY22" fmla="*/ 439491 h 1245317"/>
                <a:gd name="connsiteX23" fmla="*/ 451996 w 659018"/>
                <a:gd name="connsiteY23" fmla="*/ 429038 h 1245317"/>
                <a:gd name="connsiteX24" fmla="*/ 445633 w 659018"/>
                <a:gd name="connsiteY24" fmla="*/ 443582 h 1245317"/>
                <a:gd name="connsiteX25" fmla="*/ 448132 w 659018"/>
                <a:gd name="connsiteY25" fmla="*/ 511301 h 1245317"/>
                <a:gd name="connsiteX26" fmla="*/ 454268 w 659018"/>
                <a:gd name="connsiteY26" fmla="*/ 623335 h 1245317"/>
                <a:gd name="connsiteX27" fmla="*/ 462449 w 659018"/>
                <a:gd name="connsiteY27" fmla="*/ 808541 h 1245317"/>
                <a:gd name="connsiteX28" fmla="*/ 466994 w 659018"/>
                <a:gd name="connsiteY28" fmla="*/ 985795 h 1245317"/>
                <a:gd name="connsiteX29" fmla="*/ 473130 w 659018"/>
                <a:gd name="connsiteY29" fmla="*/ 1237131 h 1245317"/>
                <a:gd name="connsiteX30" fmla="*/ 464040 w 659018"/>
                <a:gd name="connsiteY30" fmla="*/ 1246448 h 1245317"/>
                <a:gd name="connsiteX31" fmla="*/ 382003 w 659018"/>
                <a:gd name="connsiteY31" fmla="*/ 1246448 h 1245317"/>
                <a:gd name="connsiteX32" fmla="*/ 374277 w 659018"/>
                <a:gd name="connsiteY32" fmla="*/ 1238494 h 1245317"/>
                <a:gd name="connsiteX33" fmla="*/ 380867 w 659018"/>
                <a:gd name="connsiteY33" fmla="*/ 1067604 h 1245317"/>
                <a:gd name="connsiteX34" fmla="*/ 387003 w 659018"/>
                <a:gd name="connsiteY34" fmla="*/ 894896 h 1245317"/>
                <a:gd name="connsiteX35" fmla="*/ 398820 w 659018"/>
                <a:gd name="connsiteY35" fmla="*/ 623335 h 1245317"/>
                <a:gd name="connsiteX36" fmla="*/ 407455 w 659018"/>
                <a:gd name="connsiteY36" fmla="*/ 464034 h 1245317"/>
                <a:gd name="connsiteX37" fmla="*/ 397456 w 659018"/>
                <a:gd name="connsiteY37" fmla="*/ 456308 h 1245317"/>
                <a:gd name="connsiteX38" fmla="*/ 357233 w 659018"/>
                <a:gd name="connsiteY38" fmla="*/ 446763 h 1245317"/>
                <a:gd name="connsiteX39" fmla="*/ 354506 w 659018"/>
                <a:gd name="connsiteY39" fmla="*/ 433810 h 1245317"/>
                <a:gd name="connsiteX40" fmla="*/ 369277 w 659018"/>
                <a:gd name="connsiteY40" fmla="*/ 391996 h 1245317"/>
                <a:gd name="connsiteX41" fmla="*/ 382231 w 659018"/>
                <a:gd name="connsiteY41" fmla="*/ 387451 h 1245317"/>
                <a:gd name="connsiteX42" fmla="*/ 387912 w 659018"/>
                <a:gd name="connsiteY42" fmla="*/ 389724 h 1245317"/>
                <a:gd name="connsiteX43" fmla="*/ 429725 w 659018"/>
                <a:gd name="connsiteY43" fmla="*/ 389497 h 1245317"/>
                <a:gd name="connsiteX44" fmla="*/ 414954 w 659018"/>
                <a:gd name="connsiteY44" fmla="*/ 376089 h 1245317"/>
                <a:gd name="connsiteX45" fmla="*/ 341326 w 659018"/>
                <a:gd name="connsiteY45" fmla="*/ 317686 h 1245317"/>
                <a:gd name="connsiteX46" fmla="*/ 149529 w 659018"/>
                <a:gd name="connsiteY46" fmla="*/ 132707 h 1245317"/>
                <a:gd name="connsiteX47" fmla="*/ 15453 w 659018"/>
                <a:gd name="connsiteY47" fmla="*/ 17265 h 1245317"/>
                <a:gd name="connsiteX48" fmla="*/ 0 w 659018"/>
                <a:gd name="connsiteY48" fmla="*/ 3857 h 1245317"/>
                <a:gd name="connsiteX49" fmla="*/ 0 w 659018"/>
                <a:gd name="connsiteY49" fmla="*/ 221 h 124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9018" h="1245317">
                  <a:moveTo>
                    <a:pt x="0" y="221"/>
                  </a:moveTo>
                  <a:cubicBezTo>
                    <a:pt x="12726" y="-1369"/>
                    <a:pt x="22270" y="5903"/>
                    <a:pt x="31360" y="12720"/>
                  </a:cubicBezTo>
                  <a:cubicBezTo>
                    <a:pt x="130895" y="88848"/>
                    <a:pt x="229520" y="166339"/>
                    <a:pt x="323373" y="249285"/>
                  </a:cubicBezTo>
                  <a:cubicBezTo>
                    <a:pt x="362233" y="283827"/>
                    <a:pt x="401319" y="318141"/>
                    <a:pt x="440406" y="352228"/>
                  </a:cubicBezTo>
                  <a:cubicBezTo>
                    <a:pt x="446996" y="358137"/>
                    <a:pt x="453586" y="364045"/>
                    <a:pt x="461995" y="367908"/>
                  </a:cubicBezTo>
                  <a:cubicBezTo>
                    <a:pt x="468585" y="370862"/>
                    <a:pt x="473811" y="369499"/>
                    <a:pt x="475857" y="363136"/>
                  </a:cubicBezTo>
                  <a:cubicBezTo>
                    <a:pt x="487901" y="324958"/>
                    <a:pt x="519034" y="302915"/>
                    <a:pt x="547667" y="279509"/>
                  </a:cubicBezTo>
                  <a:cubicBezTo>
                    <a:pt x="581072" y="252239"/>
                    <a:pt x="614932" y="225878"/>
                    <a:pt x="648792" y="199290"/>
                  </a:cubicBezTo>
                  <a:cubicBezTo>
                    <a:pt x="651746" y="197018"/>
                    <a:pt x="655155" y="191564"/>
                    <a:pt x="659018" y="194973"/>
                  </a:cubicBezTo>
                  <a:cubicBezTo>
                    <a:pt x="662881" y="198381"/>
                    <a:pt x="659927" y="203835"/>
                    <a:pt x="657655" y="208153"/>
                  </a:cubicBezTo>
                  <a:cubicBezTo>
                    <a:pt x="653564" y="215879"/>
                    <a:pt x="647429" y="222015"/>
                    <a:pt x="641747" y="228605"/>
                  </a:cubicBezTo>
                  <a:cubicBezTo>
                    <a:pt x="596752" y="280872"/>
                    <a:pt x="551757" y="332912"/>
                    <a:pt x="503126" y="381998"/>
                  </a:cubicBezTo>
                  <a:cubicBezTo>
                    <a:pt x="500854" y="384270"/>
                    <a:pt x="499263" y="386770"/>
                    <a:pt x="498809" y="390406"/>
                  </a:cubicBezTo>
                  <a:cubicBezTo>
                    <a:pt x="497672" y="396996"/>
                    <a:pt x="496309" y="403586"/>
                    <a:pt x="491991" y="409495"/>
                  </a:cubicBezTo>
                  <a:cubicBezTo>
                    <a:pt x="488582" y="413812"/>
                    <a:pt x="490173" y="419266"/>
                    <a:pt x="491309" y="424038"/>
                  </a:cubicBezTo>
                  <a:cubicBezTo>
                    <a:pt x="504263" y="479487"/>
                    <a:pt x="520170" y="534026"/>
                    <a:pt x="539031" y="587657"/>
                  </a:cubicBezTo>
                  <a:cubicBezTo>
                    <a:pt x="583118" y="713552"/>
                    <a:pt x="617205" y="842401"/>
                    <a:pt x="646065" y="972614"/>
                  </a:cubicBezTo>
                  <a:cubicBezTo>
                    <a:pt x="647429" y="978977"/>
                    <a:pt x="648110" y="985568"/>
                    <a:pt x="649019" y="991930"/>
                  </a:cubicBezTo>
                  <a:cubicBezTo>
                    <a:pt x="649247" y="993976"/>
                    <a:pt x="650156" y="996021"/>
                    <a:pt x="648565" y="998293"/>
                  </a:cubicBezTo>
                  <a:cubicBezTo>
                    <a:pt x="644929" y="996475"/>
                    <a:pt x="644702" y="992612"/>
                    <a:pt x="643565" y="989431"/>
                  </a:cubicBezTo>
                  <a:cubicBezTo>
                    <a:pt x="626522" y="942618"/>
                    <a:pt x="615387" y="893987"/>
                    <a:pt x="600843" y="846492"/>
                  </a:cubicBezTo>
                  <a:cubicBezTo>
                    <a:pt x="559711" y="711734"/>
                    <a:pt x="520397" y="576294"/>
                    <a:pt x="465403" y="446081"/>
                  </a:cubicBezTo>
                  <a:cubicBezTo>
                    <a:pt x="464494" y="443809"/>
                    <a:pt x="463585" y="441764"/>
                    <a:pt x="462676" y="439491"/>
                  </a:cubicBezTo>
                  <a:cubicBezTo>
                    <a:pt x="460177" y="434719"/>
                    <a:pt x="457222" y="427674"/>
                    <a:pt x="451996" y="429038"/>
                  </a:cubicBezTo>
                  <a:cubicBezTo>
                    <a:pt x="447223" y="430401"/>
                    <a:pt x="445860" y="437673"/>
                    <a:pt x="445633" y="443582"/>
                  </a:cubicBezTo>
                  <a:cubicBezTo>
                    <a:pt x="444724" y="466079"/>
                    <a:pt x="446996" y="488804"/>
                    <a:pt x="448132" y="511301"/>
                  </a:cubicBezTo>
                  <a:cubicBezTo>
                    <a:pt x="449950" y="548570"/>
                    <a:pt x="452677" y="586066"/>
                    <a:pt x="454268" y="623335"/>
                  </a:cubicBezTo>
                  <a:cubicBezTo>
                    <a:pt x="456995" y="685146"/>
                    <a:pt x="461540" y="746730"/>
                    <a:pt x="462449" y="808541"/>
                  </a:cubicBezTo>
                  <a:cubicBezTo>
                    <a:pt x="463358" y="867626"/>
                    <a:pt x="465403" y="926710"/>
                    <a:pt x="466994" y="985795"/>
                  </a:cubicBezTo>
                  <a:cubicBezTo>
                    <a:pt x="469039" y="1069649"/>
                    <a:pt x="470857" y="1153276"/>
                    <a:pt x="473130" y="1237131"/>
                  </a:cubicBezTo>
                  <a:cubicBezTo>
                    <a:pt x="473357" y="1244857"/>
                    <a:pt x="471312" y="1246448"/>
                    <a:pt x="464040" y="1246448"/>
                  </a:cubicBezTo>
                  <a:cubicBezTo>
                    <a:pt x="436770" y="1245993"/>
                    <a:pt x="409273" y="1246221"/>
                    <a:pt x="382003" y="1246448"/>
                  </a:cubicBezTo>
                  <a:cubicBezTo>
                    <a:pt x="375640" y="1246448"/>
                    <a:pt x="374050" y="1244630"/>
                    <a:pt x="374277" y="1238494"/>
                  </a:cubicBezTo>
                  <a:cubicBezTo>
                    <a:pt x="376549" y="1181455"/>
                    <a:pt x="378822" y="1124416"/>
                    <a:pt x="380867" y="1067604"/>
                  </a:cubicBezTo>
                  <a:cubicBezTo>
                    <a:pt x="382912" y="1010110"/>
                    <a:pt x="384730" y="952389"/>
                    <a:pt x="387003" y="894896"/>
                  </a:cubicBezTo>
                  <a:cubicBezTo>
                    <a:pt x="390184" y="804451"/>
                    <a:pt x="393366" y="713779"/>
                    <a:pt x="398820" y="623335"/>
                  </a:cubicBezTo>
                  <a:cubicBezTo>
                    <a:pt x="402001" y="570386"/>
                    <a:pt x="404728" y="517210"/>
                    <a:pt x="407455" y="464034"/>
                  </a:cubicBezTo>
                  <a:cubicBezTo>
                    <a:pt x="407910" y="454490"/>
                    <a:pt x="406092" y="452672"/>
                    <a:pt x="397456" y="456308"/>
                  </a:cubicBezTo>
                  <a:cubicBezTo>
                    <a:pt x="381322" y="463125"/>
                    <a:pt x="369277" y="454717"/>
                    <a:pt x="357233" y="446763"/>
                  </a:cubicBezTo>
                  <a:cubicBezTo>
                    <a:pt x="352688" y="443809"/>
                    <a:pt x="352916" y="438355"/>
                    <a:pt x="354506" y="433810"/>
                  </a:cubicBezTo>
                  <a:cubicBezTo>
                    <a:pt x="359051" y="419721"/>
                    <a:pt x="364051" y="405859"/>
                    <a:pt x="369277" y="391996"/>
                  </a:cubicBezTo>
                  <a:cubicBezTo>
                    <a:pt x="371550" y="386088"/>
                    <a:pt x="377004" y="386088"/>
                    <a:pt x="382231" y="387451"/>
                  </a:cubicBezTo>
                  <a:cubicBezTo>
                    <a:pt x="384276" y="387906"/>
                    <a:pt x="386548" y="388361"/>
                    <a:pt x="387912" y="389724"/>
                  </a:cubicBezTo>
                  <a:cubicBezTo>
                    <a:pt x="402001" y="404722"/>
                    <a:pt x="415409" y="393360"/>
                    <a:pt x="429725" y="389497"/>
                  </a:cubicBezTo>
                  <a:cubicBezTo>
                    <a:pt x="425862" y="382679"/>
                    <a:pt x="420408" y="379271"/>
                    <a:pt x="414954" y="376089"/>
                  </a:cubicBezTo>
                  <a:cubicBezTo>
                    <a:pt x="387457" y="360182"/>
                    <a:pt x="363369" y="340184"/>
                    <a:pt x="341326" y="317686"/>
                  </a:cubicBezTo>
                  <a:cubicBezTo>
                    <a:pt x="279287" y="254057"/>
                    <a:pt x="216340" y="191337"/>
                    <a:pt x="149529" y="132707"/>
                  </a:cubicBezTo>
                  <a:cubicBezTo>
                    <a:pt x="104988" y="93620"/>
                    <a:pt x="59993" y="55670"/>
                    <a:pt x="15453" y="17265"/>
                  </a:cubicBezTo>
                  <a:cubicBezTo>
                    <a:pt x="10226" y="12720"/>
                    <a:pt x="5227" y="8402"/>
                    <a:pt x="0" y="3857"/>
                  </a:cubicBezTo>
                  <a:cubicBezTo>
                    <a:pt x="0" y="2721"/>
                    <a:pt x="0" y="1358"/>
                    <a:pt x="0" y="221"/>
                  </a:cubicBezTo>
                  <a:close/>
                </a:path>
              </a:pathLst>
            </a:custGeom>
            <a:solidFill>
              <a:schemeClr val="accent3"/>
            </a:solidFill>
            <a:ln w="22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F2FD848-6097-9EA2-B2EB-3932AB889DD4}"/>
              </a:ext>
            </a:extLst>
          </p:cNvPr>
          <p:cNvSpPr txBox="1">
            <a:spLocks/>
          </p:cNvSpPr>
          <p:nvPr/>
        </p:nvSpPr>
        <p:spPr>
          <a:xfrm>
            <a:off x="481125" y="802923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Digunakan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untuk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mengukur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seberapa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jauh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penyimpangan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data 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terhadap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 rata-</a:t>
            </a:r>
            <a:r>
              <a:rPr lang="en-US" sz="2400" dirty="0" err="1">
                <a:solidFill>
                  <a:schemeClr val="accent5">
                    <a:lumMod val="50000"/>
                  </a:schemeClr>
                </a:solidFill>
              </a:rPr>
              <a:t>ratanya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290B08-EDE2-91C0-E2A7-FBB288BAF3D8}"/>
                  </a:ext>
                </a:extLst>
              </p:cNvPr>
              <p:cNvSpPr txBox="1"/>
              <p:nvPr/>
            </p:nvSpPr>
            <p:spPr>
              <a:xfrm>
                <a:off x="1556261" y="2548923"/>
                <a:ext cx="2101237" cy="724878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altLang="ko-KR" sz="2200" dirty="0">
                    <a:solidFill>
                      <a:schemeClr val="accent3">
                        <a:lumMod val="75000"/>
                      </a:schemeClr>
                    </a:solidFill>
                  </a:rPr>
                  <a:t>SR </a:t>
                </a:r>
                <a14:m>
                  <m:oMath xmlns:m="http://schemas.openxmlformats.org/officeDocument/2006/math">
                    <m:r>
                      <a:rPr lang="en-US" altLang="ko-KR" sz="220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2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en-US" altLang="ko-KR" sz="220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/>
                                <m:aln/>
                              </m:rP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ko-KR" sz="220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ko-KR" sz="220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200" b="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en-US" altLang="ko-KR" sz="220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ko-KR" sz="2200" b="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altLang="ko-KR" sz="2200" i="1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200" i="1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| </m:t>
                            </m:r>
                          </m:e>
                        </m:nary>
                      </m:num>
                      <m:den>
                        <m:r>
                          <a:rPr lang="en-US" altLang="ko-KR" sz="22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endParaRPr lang="en-US" sz="2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290B08-EDE2-91C0-E2A7-FBB288BAF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6261" y="2548923"/>
                <a:ext cx="2101237" cy="724878"/>
              </a:xfrm>
              <a:prstGeom prst="rect">
                <a:avLst/>
              </a:prstGeom>
              <a:blipFill>
                <a:blip r:embed="rId2"/>
                <a:stretch>
                  <a:fillRect l="-3458" b="-5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135">
                <a:extLst>
                  <a:ext uri="{FF2B5EF4-FFF2-40B4-BE49-F238E27FC236}">
                    <a16:creationId xmlns:a16="http://schemas.microsoft.com/office/drawing/2014/main" id="{96F32E1A-D650-23EC-4020-0E23B672CA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7490699"/>
                  </p:ext>
                </p:extLst>
              </p:nvPr>
            </p:nvGraphicFramePr>
            <p:xfrm>
              <a:off x="897943" y="4052997"/>
              <a:ext cx="3907611" cy="10976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5078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altLang="ko-KR" sz="16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135">
                <a:extLst>
                  <a:ext uri="{FF2B5EF4-FFF2-40B4-BE49-F238E27FC236}">
                    <a16:creationId xmlns:a16="http://schemas.microsoft.com/office/drawing/2014/main" id="{96F32E1A-D650-23EC-4020-0E23B672CA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7490699"/>
                  </p:ext>
                </p:extLst>
              </p:nvPr>
            </p:nvGraphicFramePr>
            <p:xfrm>
              <a:off x="897943" y="4052997"/>
              <a:ext cx="3907611" cy="10976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3636" r="-582979" b="-2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83824" r="-58297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507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215517" r="-582979" b="-172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9371E5D-D66A-C003-A1D9-6E28B2612CE7}"/>
                  </a:ext>
                </a:extLst>
              </p:cNvPr>
              <p:cNvSpPr txBox="1"/>
              <p:nvPr/>
            </p:nvSpPr>
            <p:spPr>
              <a:xfrm>
                <a:off x="8483438" y="2333370"/>
                <a:ext cx="2335358" cy="80137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altLang="ko-KR" sz="2200" dirty="0">
                    <a:solidFill>
                      <a:schemeClr val="accent3">
                        <a:lumMod val="75000"/>
                      </a:schemeClr>
                    </a:solidFill>
                  </a:rPr>
                  <a:t>SR </a:t>
                </a:r>
                <a14:m>
                  <m:oMath xmlns:m="http://schemas.openxmlformats.org/officeDocument/2006/math">
                    <m:r>
                      <a:rPr lang="en-US" altLang="ko-KR" sz="220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2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en-US" altLang="ko-KR" sz="220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/>
                                <m:aln/>
                              </m:rP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ko-KR" sz="220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ko-KR" sz="220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altLang="ko-KR" sz="22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200" b="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22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ko-KR" sz="2200" b="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en-US" altLang="ko-KR" sz="220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ko-KR" sz="2200" b="0" i="1" smtClean="0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altLang="ko-KR" sz="2200" i="1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200" i="1">
                                    <a:solidFill>
                                      <a:schemeClr val="accent3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  <m:r>
                              <a:rPr lang="en-US" altLang="ko-KR" sz="2200" b="0" i="1" smtClean="0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| 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/>
                                <m:aln/>
                              </m:rP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  <m:e>
                            <m: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  <m:sSub>
                          <m:sSubPr>
                            <m:ctrlP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ko-KR" sz="2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</m:oMath>
                </a14:m>
                <a:endParaRPr lang="en-US" sz="22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9371E5D-D66A-C003-A1D9-6E28B2612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3438" y="2333370"/>
                <a:ext cx="2335358" cy="801373"/>
              </a:xfrm>
              <a:prstGeom prst="rect">
                <a:avLst/>
              </a:prstGeom>
              <a:blipFill>
                <a:blip r:embed="rId4"/>
                <a:stretch>
                  <a:fillRect l="-31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Table 135">
                <a:extLst>
                  <a:ext uri="{FF2B5EF4-FFF2-40B4-BE49-F238E27FC236}">
                    <a16:creationId xmlns:a16="http://schemas.microsoft.com/office/drawing/2014/main" id="{DD5388CE-3B6B-770B-03B8-A77B9049A5B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8997410"/>
                  </p:ext>
                </p:extLst>
              </p:nvPr>
            </p:nvGraphicFramePr>
            <p:xfrm>
              <a:off x="8537120" y="3835306"/>
              <a:ext cx="3113013" cy="14174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55483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65753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titik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tengah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29458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29458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ke-i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528055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Table 135">
                <a:extLst>
                  <a:ext uri="{FF2B5EF4-FFF2-40B4-BE49-F238E27FC236}">
                    <a16:creationId xmlns:a16="http://schemas.microsoft.com/office/drawing/2014/main" id="{DD5388CE-3B6B-770B-03B8-A77B9049A5B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8997410"/>
                  </p:ext>
                </p:extLst>
              </p:nvPr>
            </p:nvGraphicFramePr>
            <p:xfrm>
              <a:off x="8537120" y="3835306"/>
              <a:ext cx="3113013" cy="14174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55483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65753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5455" r="-582667" b="-3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titik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tengah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85294" r="-582667" b="-180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229091" r="-582667" b="-1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329091" r="-582667" b="-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ke-i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528055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CD6104BD-54E7-070D-1F11-D668F58C4A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7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animBg="1"/>
      <p:bldP spid="5" grpId="0" animBg="1"/>
      <p:bldP spid="6" grpId="0" animBg="1"/>
      <p:bldP spid="10" grpId="0" animBg="1"/>
      <p:bldP spid="12" grpId="0" animBg="1"/>
      <p:bldP spid="14" grpId="0" animBg="1"/>
      <p:bldP spid="16" grpId="0" animBg="1"/>
      <p:bldP spid="7" grpId="0"/>
      <p:bldP spid="8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38">
            <a:extLst>
              <a:ext uri="{FF2B5EF4-FFF2-40B4-BE49-F238E27FC236}">
                <a16:creationId xmlns:a16="http://schemas.microsoft.com/office/drawing/2014/main" id="{133B7C46-1254-430C-A4EC-46CBB6905000}"/>
              </a:ext>
            </a:extLst>
          </p:cNvPr>
          <p:cNvSpPr/>
          <p:nvPr/>
        </p:nvSpPr>
        <p:spPr>
          <a:xfrm>
            <a:off x="0" y="-16674"/>
            <a:ext cx="7513692" cy="6874674"/>
          </a:xfrm>
          <a:custGeom>
            <a:avLst/>
            <a:gdLst>
              <a:gd name="connsiteX0" fmla="*/ 3077131 w 5978571"/>
              <a:gd name="connsiteY0" fmla="*/ 0 h 6604972"/>
              <a:gd name="connsiteX1" fmla="*/ 5978571 w 5978571"/>
              <a:gd name="connsiteY1" fmla="*/ 6604972 h 6604972"/>
              <a:gd name="connsiteX2" fmla="*/ 0 w 5978571"/>
              <a:gd name="connsiteY2" fmla="*/ 6604972 h 6604972"/>
              <a:gd name="connsiteX3" fmla="*/ 0 w 5978571"/>
              <a:gd name="connsiteY3" fmla="*/ 10141 h 6604972"/>
              <a:gd name="connsiteX0" fmla="*/ 3199776 w 5978571"/>
              <a:gd name="connsiteY0" fmla="*/ 0 h 6614025"/>
              <a:gd name="connsiteX1" fmla="*/ 5978571 w 5978571"/>
              <a:gd name="connsiteY1" fmla="*/ 6614025 h 6614025"/>
              <a:gd name="connsiteX2" fmla="*/ 0 w 5978571"/>
              <a:gd name="connsiteY2" fmla="*/ 6614025 h 6614025"/>
              <a:gd name="connsiteX3" fmla="*/ 0 w 5978571"/>
              <a:gd name="connsiteY3" fmla="*/ 19194 h 6614025"/>
              <a:gd name="connsiteX4" fmla="*/ 3199776 w 5978571"/>
              <a:gd name="connsiteY4" fmla="*/ 0 h 6614025"/>
              <a:gd name="connsiteX0" fmla="*/ 3257491 w 5978571"/>
              <a:gd name="connsiteY0" fmla="*/ 0 h 6614025"/>
              <a:gd name="connsiteX1" fmla="*/ 5978571 w 5978571"/>
              <a:gd name="connsiteY1" fmla="*/ 6614025 h 6614025"/>
              <a:gd name="connsiteX2" fmla="*/ 0 w 5978571"/>
              <a:gd name="connsiteY2" fmla="*/ 6614025 h 6614025"/>
              <a:gd name="connsiteX3" fmla="*/ 0 w 5978571"/>
              <a:gd name="connsiteY3" fmla="*/ 19194 h 6614025"/>
              <a:gd name="connsiteX4" fmla="*/ 3257491 w 5978571"/>
              <a:gd name="connsiteY4" fmla="*/ 0 h 6614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8571" h="6614025">
                <a:moveTo>
                  <a:pt x="3257491" y="0"/>
                </a:moveTo>
                <a:lnTo>
                  <a:pt x="5978571" y="6614025"/>
                </a:lnTo>
                <a:lnTo>
                  <a:pt x="0" y="6614025"/>
                </a:lnTo>
                <a:lnTo>
                  <a:pt x="0" y="19194"/>
                </a:lnTo>
                <a:lnTo>
                  <a:pt x="32574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3109" y="95969"/>
            <a:ext cx="6590930" cy="724247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Simpangan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Baku (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Standar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Deviasi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) dan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Variansi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ight Arrow 85">
            <a:extLst>
              <a:ext uri="{FF2B5EF4-FFF2-40B4-BE49-F238E27FC236}">
                <a16:creationId xmlns:a16="http://schemas.microsoft.com/office/drawing/2014/main" id="{B440E576-B978-44B4-9AF6-3994C3F706DF}"/>
              </a:ext>
            </a:extLst>
          </p:cNvPr>
          <p:cNvSpPr/>
          <p:nvPr/>
        </p:nvSpPr>
        <p:spPr>
          <a:xfrm rot="10800000">
            <a:off x="4707647" y="3882446"/>
            <a:ext cx="1817563" cy="1188066"/>
          </a:xfrm>
          <a:prstGeom prst="rightArrow">
            <a:avLst>
              <a:gd name="adj1" fmla="val 50000"/>
              <a:gd name="adj2" fmla="val 65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Right Arrow 86">
            <a:extLst>
              <a:ext uri="{FF2B5EF4-FFF2-40B4-BE49-F238E27FC236}">
                <a16:creationId xmlns:a16="http://schemas.microsoft.com/office/drawing/2014/main" id="{34B0084B-EC3D-4780-8AC4-80C1F0B6B4D3}"/>
              </a:ext>
            </a:extLst>
          </p:cNvPr>
          <p:cNvSpPr/>
          <p:nvPr/>
        </p:nvSpPr>
        <p:spPr>
          <a:xfrm rot="10800000">
            <a:off x="5315888" y="4926584"/>
            <a:ext cx="1817563" cy="1188066"/>
          </a:xfrm>
          <a:prstGeom prst="rightArrow">
            <a:avLst>
              <a:gd name="adj1" fmla="val 50000"/>
              <a:gd name="adj2" fmla="val 644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Right Arrow 87">
            <a:extLst>
              <a:ext uri="{FF2B5EF4-FFF2-40B4-BE49-F238E27FC236}">
                <a16:creationId xmlns:a16="http://schemas.microsoft.com/office/drawing/2014/main" id="{E5635884-6F96-4165-9727-67FC7BB766E8}"/>
              </a:ext>
            </a:extLst>
          </p:cNvPr>
          <p:cNvSpPr/>
          <p:nvPr/>
        </p:nvSpPr>
        <p:spPr>
          <a:xfrm>
            <a:off x="5621209" y="2814855"/>
            <a:ext cx="1817563" cy="1188066"/>
          </a:xfrm>
          <a:prstGeom prst="rightArrow">
            <a:avLst>
              <a:gd name="adj1" fmla="val 50000"/>
              <a:gd name="adj2" fmla="val 6600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Right Arrow 88">
            <a:extLst>
              <a:ext uri="{FF2B5EF4-FFF2-40B4-BE49-F238E27FC236}">
                <a16:creationId xmlns:a16="http://schemas.microsoft.com/office/drawing/2014/main" id="{32807848-636A-4ABA-A3E8-236072EBE645}"/>
              </a:ext>
            </a:extLst>
          </p:cNvPr>
          <p:cNvSpPr/>
          <p:nvPr/>
        </p:nvSpPr>
        <p:spPr>
          <a:xfrm>
            <a:off x="5087888" y="1794170"/>
            <a:ext cx="1817563" cy="1188066"/>
          </a:xfrm>
          <a:prstGeom prst="rightArrow">
            <a:avLst>
              <a:gd name="adj1" fmla="val 50000"/>
              <a:gd name="adj2" fmla="val 6524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1687218-08A5-4D7B-B20D-DCE24882BE38}"/>
                  </a:ext>
                </a:extLst>
              </p:cNvPr>
              <p:cNvSpPr txBox="1"/>
              <p:nvPr/>
            </p:nvSpPr>
            <p:spPr>
              <a:xfrm>
                <a:off x="6669309" y="1548468"/>
                <a:ext cx="3574543" cy="118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𝑆</m:t>
                      </m:r>
                      <m:r>
                        <a:rPr lang="en-US" altLang="ko-KR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ko-KR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altLang="ko-KR" sz="2400" i="1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limLoc m:val="undOvr"/>
                                  <m:grow m:val="on"/>
                                  <m:ctrlPr>
                                    <a:rPr lang="en-US" altLang="ko-KR" sz="2400" i="1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/>
                                      <m:aln/>
                                    </m:rPr>
                                    <a:rPr lang="en-US" altLang="ko-KR" sz="2400" i="1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altLang="ko-KR" sz="2400" i="1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altLang="ko-KR" sz="2400" i="1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en-US" altLang="ko-KR" sz="2400" b="0" i="1" smtClean="0">
                                          <a:solidFill>
                                            <a:schemeClr val="accent3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altLang="ko-KR" sz="2400" i="1">
                                          <a:solidFill>
                                            <a:schemeClr val="accent3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altLang="ko-KR" sz="2400" i="1">
                                              <a:solidFill>
                                                <a:schemeClr val="accent3">
                                                  <a:lumMod val="75000"/>
                                                </a:scheme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US" altLang="ko-KR" sz="2400" i="1">
                                          <a:solidFill>
                                            <a:schemeClr val="accent3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ko-KR" sz="2400" b="0" i="1" smtClean="0">
                                          <a:solidFill>
                                            <a:schemeClr val="accent3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ko-KR" sz="2400" i="1">
                                      <a:solidFill>
                                        <a:schemeClr val="accent3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nary>
                            </m:num>
                            <m:den>
                              <m:r>
                                <a:rPr lang="en-US" altLang="ko-KR" sz="2400" i="1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ko-KR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1687218-08A5-4D7B-B20D-DCE24882B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9309" y="1548468"/>
                <a:ext cx="3574543" cy="11835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1F8911BF-E52A-4B5F-99E4-5F10A2664426}"/>
              </a:ext>
            </a:extLst>
          </p:cNvPr>
          <p:cNvSpPr txBox="1"/>
          <p:nvPr/>
        </p:nvSpPr>
        <p:spPr>
          <a:xfrm>
            <a:off x="3623734" y="2058944"/>
            <a:ext cx="300469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Data Tunggal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 Placeholder 1">
            <a:extLst>
              <a:ext uri="{FF2B5EF4-FFF2-40B4-BE49-F238E27FC236}">
                <a16:creationId xmlns:a16="http://schemas.microsoft.com/office/drawing/2014/main" id="{515FC725-9031-9F75-EEBF-14DAD4F1F8A8}"/>
              </a:ext>
            </a:extLst>
          </p:cNvPr>
          <p:cNvSpPr txBox="1">
            <a:spLocks/>
          </p:cNvSpPr>
          <p:nvPr/>
        </p:nvSpPr>
        <p:spPr>
          <a:xfrm>
            <a:off x="4853109" y="536500"/>
            <a:ext cx="6590930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>
                <a:solidFill>
                  <a:schemeClr val="tx1"/>
                </a:solidFill>
              </a:rPr>
              <a:t>Digunakan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untuk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mengukur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  <a:r>
              <a:rPr lang="en-US" sz="2200" dirty="0" err="1">
                <a:solidFill>
                  <a:schemeClr val="tx1"/>
                </a:solidFill>
              </a:rPr>
              <a:t>penyabaran</a:t>
            </a:r>
            <a:r>
              <a:rPr lang="en-US" sz="2200" dirty="0">
                <a:solidFill>
                  <a:schemeClr val="tx1"/>
                </a:solidFill>
              </a:rPr>
              <a:t>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Table 135">
                <a:extLst>
                  <a:ext uri="{FF2B5EF4-FFF2-40B4-BE49-F238E27FC236}">
                    <a16:creationId xmlns:a16="http://schemas.microsoft.com/office/drawing/2014/main" id="{A77C5650-C837-118E-0562-B57F2CAD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101204"/>
                  </p:ext>
                </p:extLst>
              </p:nvPr>
            </p:nvGraphicFramePr>
            <p:xfrm>
              <a:off x="7616152" y="2731997"/>
              <a:ext cx="3907611" cy="10976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5078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altLang="ko-KR" sz="16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Table 135">
                <a:extLst>
                  <a:ext uri="{FF2B5EF4-FFF2-40B4-BE49-F238E27FC236}">
                    <a16:creationId xmlns:a16="http://schemas.microsoft.com/office/drawing/2014/main" id="{A77C5650-C837-118E-0562-B57F2CADE0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101204"/>
                  </p:ext>
                </p:extLst>
              </p:nvPr>
            </p:nvGraphicFramePr>
            <p:xfrm>
              <a:off x="7616152" y="2731997"/>
              <a:ext cx="3907611" cy="10976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5455" r="-582979" b="-2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85294" r="-58297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507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217241" r="-582979" b="-172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888D98CD-F7D3-13F0-A461-8AE482364E57}"/>
              </a:ext>
            </a:extLst>
          </p:cNvPr>
          <p:cNvSpPr txBox="1"/>
          <p:nvPr/>
        </p:nvSpPr>
        <p:spPr>
          <a:xfrm>
            <a:off x="4270863" y="4184091"/>
            <a:ext cx="390761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Data </a:t>
            </a:r>
            <a:r>
              <a:rPr lang="en-US" altLang="ko-KR" sz="3200" b="1" dirty="0" err="1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berkelompok</a:t>
            </a:r>
            <a:endParaRPr lang="ko-KR" altLang="en-US" sz="3200" b="1" dirty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9429674-BCB9-2EA8-AF83-082342077368}"/>
                  </a:ext>
                </a:extLst>
              </p:cNvPr>
              <p:cNvSpPr txBox="1"/>
              <p:nvPr/>
            </p:nvSpPr>
            <p:spPr>
              <a:xfrm>
                <a:off x="1030643" y="3830321"/>
                <a:ext cx="3574543" cy="118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𝑺</m:t>
                      </m:r>
                      <m:r>
                        <a:rPr lang="en-US" altLang="ko-KR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ko-KR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altLang="ko-KR" sz="2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limLoc m:val="undOvr"/>
                                  <m:grow m:val="on"/>
                                  <m:ctrlP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/>
                                      <m:aln/>
                                    </m:rP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  <m:sup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en-US" altLang="ko-KR" sz="2400" b="1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ko-KR" sz="2400" b="1" i="1">
                                                  <a:solidFill>
                                                    <a:schemeClr val="bg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ko-KR" sz="2400" b="1" i="1" smtClean="0">
                                                  <a:solidFill>
                                                    <a:schemeClr val="bg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𝒇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ko-KR" sz="2400" b="1" i="1">
                                                  <a:solidFill>
                                                    <a:schemeClr val="bg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𝒊</m:t>
                                              </m:r>
                                            </m:sub>
                                          </m:sSub>
                                          <m: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  <m:r>
                                        <a:rPr lang="en-US" altLang="ko-KR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altLang="ko-KR" sz="24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</m:acc>
                                      <m:r>
                                        <a:rPr lang="en-US" altLang="ko-KR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ko-KR" sz="2400" b="1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nary>
                            </m:num>
                            <m:den>
                              <m:nary>
                                <m:naryPr>
                                  <m:chr m:val="∑"/>
                                  <m:limLoc m:val="undOvr"/>
                                  <m:grow m:val="on"/>
                                  <m:ctrlP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/>
                                      <m:aln/>
                                    </m:rP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  <m:sup>
                                  <m:r>
                                    <a:rPr lang="en-US" altLang="ko-KR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altLang="ko-KR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n-US" altLang="ko-KR" sz="24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</m:e>
                              </m:nary>
                            </m:den>
                          </m:f>
                        </m:e>
                      </m:rad>
                    </m:oMath>
                  </m:oMathPara>
                </a14:m>
                <a:endParaRPr lang="ko-KR" altLang="en-US" sz="2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9429674-BCB9-2EA8-AF83-082342077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643" y="3830321"/>
                <a:ext cx="3574543" cy="11835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Table 135">
                <a:extLst>
                  <a:ext uri="{FF2B5EF4-FFF2-40B4-BE49-F238E27FC236}">
                    <a16:creationId xmlns:a16="http://schemas.microsoft.com/office/drawing/2014/main" id="{E789141B-AC10-9C3C-1837-84367F4064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8023144"/>
                  </p:ext>
                </p:extLst>
              </p:nvPr>
            </p:nvGraphicFramePr>
            <p:xfrm>
              <a:off x="1740096" y="5227190"/>
              <a:ext cx="3113013" cy="14174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55483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65753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ko-KR" sz="16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b="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titik</a:t>
                          </a: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tengah</a:t>
                          </a: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 kelas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29458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29458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16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ke-i</a:t>
                          </a:r>
                          <a:endParaRPr lang="en-US" altLang="ko-KR" sz="160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528055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Table 135">
                <a:extLst>
                  <a:ext uri="{FF2B5EF4-FFF2-40B4-BE49-F238E27FC236}">
                    <a16:creationId xmlns:a16="http://schemas.microsoft.com/office/drawing/2014/main" id="{E789141B-AC10-9C3C-1837-84367F4064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8023144"/>
                  </p:ext>
                </p:extLst>
              </p:nvPr>
            </p:nvGraphicFramePr>
            <p:xfrm>
              <a:off x="1740096" y="5227190"/>
              <a:ext cx="3113013" cy="14174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55483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657530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5455" r="-582667" b="-3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titik</a:t>
                          </a: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tengah</a:t>
                          </a:r>
                          <a:r>
                            <a:rPr lang="en-US" altLang="ko-KR" sz="1600" b="0" dirty="0">
                              <a:solidFill>
                                <a:schemeClr val="bg1"/>
                              </a:solidFill>
                            </a:rPr>
                            <a:t> kelas </a:t>
                          </a:r>
                          <a:r>
                            <a:rPr lang="en-US" altLang="ko-KR" sz="1600" b="0" dirty="0" err="1">
                              <a:solidFill>
                                <a:schemeClr val="bg1"/>
                              </a:solidFill>
                            </a:rPr>
                            <a:t>ke-i</a:t>
                          </a:r>
                          <a:endParaRPr lang="en-US" altLang="ko-KR" sz="1600" b="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41162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85294" r="-582667" b="-180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225000" r="-582667" b="-1196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</a:rPr>
                            <a:t>= Banyak data</a:t>
                          </a:r>
                          <a:endParaRPr lang="en-US" altLang="ko-KR" sz="160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330909" r="-582667" b="-2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bg1"/>
                              </a:solidFill>
                              <a:cs typeface="Arial" pitchFamily="34" charset="0"/>
                            </a:rPr>
                            <a:t>ke-i</a:t>
                          </a:r>
                          <a:endParaRPr lang="en-US" altLang="ko-KR" sz="1600" dirty="0">
                            <a:solidFill>
                              <a:schemeClr val="bg1"/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5280554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FDDC2E-FB96-7EDC-1417-DB3A3B500873}"/>
                  </a:ext>
                </a:extLst>
              </p:cNvPr>
              <p:cNvSpPr txBox="1"/>
              <p:nvPr/>
            </p:nvSpPr>
            <p:spPr>
              <a:xfrm>
                <a:off x="3667403" y="5283853"/>
                <a:ext cx="390761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altLang="ko-KR" sz="2400" dirty="0">
                    <a:solidFill>
                      <a:schemeClr val="accent2">
                        <a:lumMod val="75000"/>
                      </a:schemeClr>
                    </a:solidFill>
                    <a:cs typeface="Arial" pitchFamily="34" charset="0"/>
                  </a:rPr>
                  <a:t>Variansi</a:t>
                </a:r>
                <a14:m>
                  <m:oMath xmlns:m="http://schemas.openxmlformats.org/officeDocument/2006/math">
                    <m:r>
                      <a:rPr lang="en-US" altLang="ko-KR" sz="24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a:rPr lang="en-US" altLang="ko-KR" sz="2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𝑆</m:t>
                        </m:r>
                      </m:e>
                      <m:sup>
                        <m:r>
                          <a:rPr lang="en-US" altLang="ko-KR" sz="24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endParaRPr lang="ko-KR" altLang="en-US" sz="2400" dirty="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FDDC2E-FB96-7EDC-1417-DB3A3B5008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403" y="5283853"/>
                <a:ext cx="3907611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>
            <a:extLst>
              <a:ext uri="{FF2B5EF4-FFF2-40B4-BE49-F238E27FC236}">
                <a16:creationId xmlns:a16="http://schemas.microsoft.com/office/drawing/2014/main" id="{F8AC4BF1-DFA7-0AD8-262C-70854E6896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/>
      <p:bldP spid="27" grpId="0"/>
      <p:bldP spid="36" grpId="0"/>
      <p:bldP spid="38" grpId="0"/>
      <p:bldP spid="39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14">
            <a:extLst>
              <a:ext uri="{FF2B5EF4-FFF2-40B4-BE49-F238E27FC236}">
                <a16:creationId xmlns:a16="http://schemas.microsoft.com/office/drawing/2014/main" id="{BE4FDD6D-7F49-48BF-8A99-3C825753EB3D}"/>
              </a:ext>
            </a:extLst>
          </p:cNvPr>
          <p:cNvSpPr/>
          <p:nvPr/>
        </p:nvSpPr>
        <p:spPr>
          <a:xfrm flipH="1">
            <a:off x="0" y="2239793"/>
            <a:ext cx="12192000" cy="461820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475 h 1930944"/>
              <a:gd name="connsiteX1" fmla="*/ 1478605 w 12192000"/>
              <a:gd name="connsiteY1" fmla="*/ 492831 h 1930944"/>
              <a:gd name="connsiteX2" fmla="*/ 5184843 w 12192000"/>
              <a:gd name="connsiteY2" fmla="*/ 699 h 1930944"/>
              <a:gd name="connsiteX3" fmla="*/ 8365787 w 12192000"/>
              <a:gd name="connsiteY3" fmla="*/ 623269 h 1930944"/>
              <a:gd name="connsiteX4" fmla="*/ 10758791 w 12192000"/>
              <a:gd name="connsiteY4" fmla="*/ 273073 h 1930944"/>
              <a:gd name="connsiteX5" fmla="*/ 12192000 w 12192000"/>
              <a:gd name="connsiteY5" fmla="*/ 794475 h 1930944"/>
              <a:gd name="connsiteX6" fmla="*/ 12192000 w 12192000"/>
              <a:gd name="connsiteY6" fmla="*/ 1930944 h 1930944"/>
              <a:gd name="connsiteX7" fmla="*/ 0 w 12192000"/>
              <a:gd name="connsiteY7" fmla="*/ 1930944 h 1930944"/>
              <a:gd name="connsiteX8" fmla="*/ 0 w 12192000"/>
              <a:gd name="connsiteY8" fmla="*/ 794475 h 1930944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82273 w 12192000"/>
              <a:gd name="connsiteY5" fmla="*/ 150365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1098010 h 2234479"/>
              <a:gd name="connsiteX1" fmla="*/ 1478605 w 12192000"/>
              <a:gd name="connsiteY1" fmla="*/ 796366 h 2234479"/>
              <a:gd name="connsiteX2" fmla="*/ 3547759 w 12192000"/>
              <a:gd name="connsiteY2" fmla="*/ 592 h 2234479"/>
              <a:gd name="connsiteX3" fmla="*/ 6770451 w 12192000"/>
              <a:gd name="connsiteY3" fmla="*/ 983090 h 2234479"/>
              <a:gd name="connsiteX4" fmla="*/ 10204315 w 12192000"/>
              <a:gd name="connsiteY4" fmla="*/ 1364613 h 2234479"/>
              <a:gd name="connsiteX5" fmla="*/ 12182273 w 12192000"/>
              <a:gd name="connsiteY5" fmla="*/ 1784700 h 2234479"/>
              <a:gd name="connsiteX6" fmla="*/ 12192000 w 12192000"/>
              <a:gd name="connsiteY6" fmla="*/ 2234479 h 2234479"/>
              <a:gd name="connsiteX7" fmla="*/ 0 w 12192000"/>
              <a:gd name="connsiteY7" fmla="*/ 2234479 h 2234479"/>
              <a:gd name="connsiteX8" fmla="*/ 0 w 12192000"/>
              <a:gd name="connsiteY8" fmla="*/ 1098010 h 2234479"/>
              <a:gd name="connsiteX0" fmla="*/ 0 w 12192000"/>
              <a:gd name="connsiteY0" fmla="*/ 1098019 h 2234488"/>
              <a:gd name="connsiteX1" fmla="*/ 1373830 w 12192000"/>
              <a:gd name="connsiteY1" fmla="*/ 787158 h 2234488"/>
              <a:gd name="connsiteX2" fmla="*/ 3547759 w 12192000"/>
              <a:gd name="connsiteY2" fmla="*/ 601 h 2234488"/>
              <a:gd name="connsiteX3" fmla="*/ 6770451 w 12192000"/>
              <a:gd name="connsiteY3" fmla="*/ 983099 h 2234488"/>
              <a:gd name="connsiteX4" fmla="*/ 10204315 w 12192000"/>
              <a:gd name="connsiteY4" fmla="*/ 1364622 h 2234488"/>
              <a:gd name="connsiteX5" fmla="*/ 12182273 w 12192000"/>
              <a:gd name="connsiteY5" fmla="*/ 1784709 h 2234488"/>
              <a:gd name="connsiteX6" fmla="*/ 12192000 w 12192000"/>
              <a:gd name="connsiteY6" fmla="*/ 2234488 h 2234488"/>
              <a:gd name="connsiteX7" fmla="*/ 0 w 12192000"/>
              <a:gd name="connsiteY7" fmla="*/ 2234488 h 2234488"/>
              <a:gd name="connsiteX8" fmla="*/ 0 w 12192000"/>
              <a:gd name="connsiteY8" fmla="*/ 1098019 h 2234488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34505">
                <a:moveTo>
                  <a:pt x="0" y="1098036"/>
                </a:moveTo>
                <a:cubicBezTo>
                  <a:pt x="418289" y="1099333"/>
                  <a:pt x="786969" y="983835"/>
                  <a:pt x="1373830" y="787175"/>
                </a:cubicBezTo>
                <a:cubicBezTo>
                  <a:pt x="1974648" y="585838"/>
                  <a:pt x="2296133" y="-22080"/>
                  <a:pt x="3547759" y="618"/>
                </a:cubicBezTo>
                <a:cubicBezTo>
                  <a:pt x="4604831" y="55435"/>
                  <a:pt x="5542334" y="926296"/>
                  <a:pt x="6770451" y="983116"/>
                </a:cubicBezTo>
                <a:cubicBezTo>
                  <a:pt x="7652426" y="1028512"/>
                  <a:pt x="9322340" y="1319243"/>
                  <a:pt x="10204315" y="1364639"/>
                </a:cubicBezTo>
                <a:lnTo>
                  <a:pt x="12182273" y="1784726"/>
                </a:lnTo>
                <a:lnTo>
                  <a:pt x="12192000" y="2234505"/>
                </a:lnTo>
                <a:lnTo>
                  <a:pt x="0" y="2234505"/>
                </a:lnTo>
                <a:lnTo>
                  <a:pt x="0" y="109803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14">
            <a:extLst>
              <a:ext uri="{FF2B5EF4-FFF2-40B4-BE49-F238E27FC236}">
                <a16:creationId xmlns:a16="http://schemas.microsoft.com/office/drawing/2014/main" id="{5EAADC61-01F1-481C-AD46-8D0B951011F9}"/>
              </a:ext>
            </a:extLst>
          </p:cNvPr>
          <p:cNvSpPr/>
          <p:nvPr/>
        </p:nvSpPr>
        <p:spPr>
          <a:xfrm flipH="1">
            <a:off x="0" y="4312685"/>
            <a:ext cx="12192000" cy="254531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312 h 1930781"/>
              <a:gd name="connsiteX1" fmla="*/ 2587557 w 12192000"/>
              <a:gd name="connsiteY1" fmla="*/ 660911 h 1930781"/>
              <a:gd name="connsiteX2" fmla="*/ 5184843 w 12192000"/>
              <a:gd name="connsiteY2" fmla="*/ 536 h 1930781"/>
              <a:gd name="connsiteX3" fmla="*/ 8365787 w 12192000"/>
              <a:gd name="connsiteY3" fmla="*/ 623106 h 1930781"/>
              <a:gd name="connsiteX4" fmla="*/ 10758791 w 12192000"/>
              <a:gd name="connsiteY4" fmla="*/ 272910 h 1930781"/>
              <a:gd name="connsiteX5" fmla="*/ 12192000 w 12192000"/>
              <a:gd name="connsiteY5" fmla="*/ 794312 h 1930781"/>
              <a:gd name="connsiteX6" fmla="*/ 12192000 w 12192000"/>
              <a:gd name="connsiteY6" fmla="*/ 1930781 h 1930781"/>
              <a:gd name="connsiteX7" fmla="*/ 0 w 12192000"/>
              <a:gd name="connsiteY7" fmla="*/ 1930781 h 1930781"/>
              <a:gd name="connsiteX8" fmla="*/ 0 w 12192000"/>
              <a:gd name="connsiteY8" fmla="*/ 794312 h 1930781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8365787 w 12192000"/>
              <a:gd name="connsiteY3" fmla="*/ 695084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7500025 w 12192000"/>
              <a:gd name="connsiteY3" fmla="*/ 286927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69651 h 2306120"/>
              <a:gd name="connsiteX1" fmla="*/ 2587557 w 12192000"/>
              <a:gd name="connsiteY1" fmla="*/ 1036250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169651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385734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385734 h 2306120"/>
              <a:gd name="connsiteX0" fmla="*/ 0 w 12192000"/>
              <a:gd name="connsiteY0" fmla="*/ 1294558 h 2214944"/>
              <a:gd name="connsiteX1" fmla="*/ 2354093 w 12192000"/>
              <a:gd name="connsiteY1" fmla="*/ 1017102 h 2214944"/>
              <a:gd name="connsiteX2" fmla="*/ 5710136 w 12192000"/>
              <a:gd name="connsiteY2" fmla="*/ 212672 h 2214944"/>
              <a:gd name="connsiteX3" fmla="*/ 7500025 w 12192000"/>
              <a:gd name="connsiteY3" fmla="*/ 499112 h 2214944"/>
              <a:gd name="connsiteX4" fmla="*/ 9751167 w 12192000"/>
              <a:gd name="connsiteY4" fmla="*/ 0 h 2214944"/>
              <a:gd name="connsiteX5" fmla="*/ 12192000 w 12192000"/>
              <a:gd name="connsiteY5" fmla="*/ 1078475 h 2214944"/>
              <a:gd name="connsiteX6" fmla="*/ 12192000 w 12192000"/>
              <a:gd name="connsiteY6" fmla="*/ 2214944 h 2214944"/>
              <a:gd name="connsiteX7" fmla="*/ 0 w 12192000"/>
              <a:gd name="connsiteY7" fmla="*/ 2214944 h 2214944"/>
              <a:gd name="connsiteX8" fmla="*/ 0 w 12192000"/>
              <a:gd name="connsiteY8" fmla="*/ 1294558 h 221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14944">
                <a:moveTo>
                  <a:pt x="0" y="1294558"/>
                </a:moveTo>
                <a:cubicBezTo>
                  <a:pt x="418289" y="1295855"/>
                  <a:pt x="1935804" y="1015805"/>
                  <a:pt x="2354093" y="1017102"/>
                </a:cubicBezTo>
                <a:cubicBezTo>
                  <a:pt x="3605719" y="1039800"/>
                  <a:pt x="4458510" y="189974"/>
                  <a:pt x="5710136" y="212672"/>
                </a:cubicBezTo>
                <a:cubicBezTo>
                  <a:pt x="6747753" y="329404"/>
                  <a:pt x="6462408" y="382380"/>
                  <a:pt x="7500025" y="499112"/>
                </a:cubicBezTo>
                <a:cubicBezTo>
                  <a:pt x="8382000" y="544508"/>
                  <a:pt x="8888647" y="26632"/>
                  <a:pt x="9751167" y="0"/>
                </a:cubicBezTo>
                <a:cubicBezTo>
                  <a:pt x="10498035" y="21741"/>
                  <a:pt x="11659140" y="728607"/>
                  <a:pt x="12192000" y="1078475"/>
                </a:cubicBezTo>
                <a:lnTo>
                  <a:pt x="12192000" y="2214944"/>
                </a:lnTo>
                <a:lnTo>
                  <a:pt x="0" y="2214944"/>
                </a:lnTo>
                <a:lnTo>
                  <a:pt x="0" y="129455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53">
            <a:extLst>
              <a:ext uri="{FF2B5EF4-FFF2-40B4-BE49-F238E27FC236}">
                <a16:creationId xmlns:a16="http://schemas.microsoft.com/office/drawing/2014/main" id="{EDE9B932-49E8-4397-87FD-9767EC05E3FF}"/>
              </a:ext>
            </a:extLst>
          </p:cNvPr>
          <p:cNvGrpSpPr/>
          <p:nvPr/>
        </p:nvGrpSpPr>
        <p:grpSpPr>
          <a:xfrm>
            <a:off x="6098324" y="4234521"/>
            <a:ext cx="672277" cy="1316148"/>
            <a:chOff x="4070350" y="60326"/>
            <a:chExt cx="450850" cy="882650"/>
          </a:xfrm>
          <a:solidFill>
            <a:schemeClr val="accent1"/>
          </a:solidFill>
        </p:grpSpPr>
        <p:sp>
          <p:nvSpPr>
            <p:cNvPr id="6" name="Rectangle 19">
              <a:extLst>
                <a:ext uri="{FF2B5EF4-FFF2-40B4-BE49-F238E27FC236}">
                  <a16:creationId xmlns:a16="http://schemas.microsoft.com/office/drawing/2014/main" id="{F86F2FE9-D5B5-44D3-9F71-20BD7F82C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567F6194-85E5-4320-ADB7-6DD5F12CE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4ECE8A89-B7FF-484C-B21C-0616DA0F1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" name="그룹 57">
            <a:extLst>
              <a:ext uri="{FF2B5EF4-FFF2-40B4-BE49-F238E27FC236}">
                <a16:creationId xmlns:a16="http://schemas.microsoft.com/office/drawing/2014/main" id="{63A59E71-BBDD-4CAD-87DD-F7E60368E0EB}"/>
              </a:ext>
            </a:extLst>
          </p:cNvPr>
          <p:cNvGrpSpPr/>
          <p:nvPr/>
        </p:nvGrpSpPr>
        <p:grpSpPr>
          <a:xfrm>
            <a:off x="10782462" y="4665663"/>
            <a:ext cx="1228563" cy="1335087"/>
            <a:chOff x="7986713" y="1112838"/>
            <a:chExt cx="823913" cy="895351"/>
          </a:xfrm>
          <a:solidFill>
            <a:schemeClr val="accent1"/>
          </a:solidFill>
        </p:grpSpPr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396513D6-711A-4A78-AED7-6BD544798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Oval 23">
              <a:extLst>
                <a:ext uri="{FF2B5EF4-FFF2-40B4-BE49-F238E27FC236}">
                  <a16:creationId xmlns:a16="http://schemas.microsoft.com/office/drawing/2014/main" id="{8A5705DB-09E6-4188-B035-953B90DAE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19FCBCB2-C938-41E8-97F7-89BDD58A0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Oval 25">
              <a:extLst>
                <a:ext uri="{FF2B5EF4-FFF2-40B4-BE49-F238E27FC236}">
                  <a16:creationId xmlns:a16="http://schemas.microsoft.com/office/drawing/2014/main" id="{5AFC3C91-FBC9-45DC-A60A-5C82DC23C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A2700EDA-D380-48EF-9850-5F69FEAA2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5" name="그룹 63">
            <a:extLst>
              <a:ext uri="{FF2B5EF4-FFF2-40B4-BE49-F238E27FC236}">
                <a16:creationId xmlns:a16="http://schemas.microsoft.com/office/drawing/2014/main" id="{E314D5F7-9846-4AB3-BE12-7ECBCC130688}"/>
              </a:ext>
            </a:extLst>
          </p:cNvPr>
          <p:cNvGrpSpPr/>
          <p:nvPr/>
        </p:nvGrpSpPr>
        <p:grpSpPr>
          <a:xfrm rot="20923597">
            <a:off x="4445812" y="5572272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5FBCEDB9-D0AC-4F79-96B5-9E0E27CB9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1AFBB180-AFFA-4664-89BA-EFBB5419B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18" name="그룹 66">
            <a:extLst>
              <a:ext uri="{FF2B5EF4-FFF2-40B4-BE49-F238E27FC236}">
                <a16:creationId xmlns:a16="http://schemas.microsoft.com/office/drawing/2014/main" id="{D71B05CB-EBC3-4230-AEEF-5DF73DF76A6F}"/>
              </a:ext>
            </a:extLst>
          </p:cNvPr>
          <p:cNvGrpSpPr/>
          <p:nvPr/>
        </p:nvGrpSpPr>
        <p:grpSpPr>
          <a:xfrm>
            <a:off x="9499889" y="5639114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D98004A6-23C9-4A80-B5FD-4A87A61A3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42">
              <a:extLst>
                <a:ext uri="{FF2B5EF4-FFF2-40B4-BE49-F238E27FC236}">
                  <a16:creationId xmlns:a16="http://schemas.microsoft.com/office/drawing/2014/main" id="{5CA14A12-B098-4F6C-9CDD-63190846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21" name="그룹 69">
            <a:extLst>
              <a:ext uri="{FF2B5EF4-FFF2-40B4-BE49-F238E27FC236}">
                <a16:creationId xmlns:a16="http://schemas.microsoft.com/office/drawing/2014/main" id="{5576270B-3FAC-46D0-A58D-58B1DF302579}"/>
              </a:ext>
            </a:extLst>
          </p:cNvPr>
          <p:cNvGrpSpPr/>
          <p:nvPr/>
        </p:nvGrpSpPr>
        <p:grpSpPr>
          <a:xfrm>
            <a:off x="9903311" y="4535846"/>
            <a:ext cx="921759" cy="1460837"/>
            <a:chOff x="4979988" y="223838"/>
            <a:chExt cx="439738" cy="696913"/>
          </a:xfrm>
          <a:solidFill>
            <a:schemeClr val="accent2"/>
          </a:solidFill>
        </p:grpSpPr>
        <p:sp>
          <p:nvSpPr>
            <p:cNvPr id="22" name="Rectangle 43">
              <a:extLst>
                <a:ext uri="{FF2B5EF4-FFF2-40B4-BE49-F238E27FC236}">
                  <a16:creationId xmlns:a16="http://schemas.microsoft.com/office/drawing/2014/main" id="{E2B558EC-607E-4374-88A9-F4A06FC2C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FDA9E138-17B9-415A-8592-8BB1B4E3C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2EB548CF-EC3D-4F23-8769-D45413876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5" name="그룹 73">
            <a:extLst>
              <a:ext uri="{FF2B5EF4-FFF2-40B4-BE49-F238E27FC236}">
                <a16:creationId xmlns:a16="http://schemas.microsoft.com/office/drawing/2014/main" id="{F2063C14-C2C7-4302-AC2B-D5F3C4825367}"/>
              </a:ext>
            </a:extLst>
          </p:cNvPr>
          <p:cNvGrpSpPr/>
          <p:nvPr/>
        </p:nvGrpSpPr>
        <p:grpSpPr>
          <a:xfrm>
            <a:off x="7510088" y="4571639"/>
            <a:ext cx="663992" cy="955675"/>
            <a:chOff x="5413375" y="214313"/>
            <a:chExt cx="444500" cy="639763"/>
          </a:xfrm>
          <a:solidFill>
            <a:schemeClr val="accent1"/>
          </a:solidFill>
        </p:grpSpPr>
        <p:sp>
          <p:nvSpPr>
            <p:cNvPr id="26" name="Rectangle 49">
              <a:extLst>
                <a:ext uri="{FF2B5EF4-FFF2-40B4-BE49-F238E27FC236}">
                  <a16:creationId xmlns:a16="http://schemas.microsoft.com/office/drawing/2014/main" id="{AA0E9207-1C8C-4A44-9DB3-997F1B2B9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3E6FEF3D-3DA1-46B0-8E0F-78CD44D3C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1">
              <a:extLst>
                <a:ext uri="{FF2B5EF4-FFF2-40B4-BE49-F238E27FC236}">
                  <a16:creationId xmlns:a16="http://schemas.microsoft.com/office/drawing/2014/main" id="{B9AE3C9B-7087-4D0A-BE58-E7F810FED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9" name="그룹 77">
            <a:extLst>
              <a:ext uri="{FF2B5EF4-FFF2-40B4-BE49-F238E27FC236}">
                <a16:creationId xmlns:a16="http://schemas.microsoft.com/office/drawing/2014/main" id="{17D03006-2B13-430B-95D5-AE21B91ACD9E}"/>
              </a:ext>
            </a:extLst>
          </p:cNvPr>
          <p:cNvGrpSpPr/>
          <p:nvPr/>
        </p:nvGrpSpPr>
        <p:grpSpPr>
          <a:xfrm>
            <a:off x="3306592" y="4383361"/>
            <a:ext cx="705418" cy="1550499"/>
            <a:chOff x="7313613" y="874713"/>
            <a:chExt cx="473075" cy="1039813"/>
          </a:xfrm>
          <a:solidFill>
            <a:schemeClr val="accent1"/>
          </a:solidFill>
        </p:grpSpPr>
        <p:sp>
          <p:nvSpPr>
            <p:cNvPr id="30" name="Rectangle 68">
              <a:extLst>
                <a:ext uri="{FF2B5EF4-FFF2-40B4-BE49-F238E27FC236}">
                  <a16:creationId xmlns:a16="http://schemas.microsoft.com/office/drawing/2014/main" id="{D47208D3-78A8-43EB-8293-132581C48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1100" y="1560513"/>
              <a:ext cx="36513" cy="354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69">
              <a:extLst>
                <a:ext uri="{FF2B5EF4-FFF2-40B4-BE49-F238E27FC236}">
                  <a16:creationId xmlns:a16="http://schemas.microsoft.com/office/drawing/2014/main" id="{2E370617-D577-46B9-8184-862E756FC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613" y="874713"/>
              <a:ext cx="473075" cy="685800"/>
            </a:xfrm>
            <a:custGeom>
              <a:avLst/>
              <a:gdLst>
                <a:gd name="T0" fmla="*/ 39 w 623"/>
                <a:gd name="T1" fmla="*/ 674 h 903"/>
                <a:gd name="T2" fmla="*/ 251 w 623"/>
                <a:gd name="T3" fmla="*/ 58 h 903"/>
                <a:gd name="T4" fmla="*/ 373 w 623"/>
                <a:gd name="T5" fmla="*/ 58 h 903"/>
                <a:gd name="T6" fmla="*/ 584 w 623"/>
                <a:gd name="T7" fmla="*/ 674 h 903"/>
                <a:gd name="T8" fmla="*/ 421 w 623"/>
                <a:gd name="T9" fmla="*/ 903 h 903"/>
                <a:gd name="T10" fmla="*/ 202 w 623"/>
                <a:gd name="T11" fmla="*/ 903 h 903"/>
                <a:gd name="T12" fmla="*/ 39 w 623"/>
                <a:gd name="T13" fmla="*/ 67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3" h="903">
                  <a:moveTo>
                    <a:pt x="39" y="674"/>
                  </a:moveTo>
                  <a:lnTo>
                    <a:pt x="251" y="58"/>
                  </a:lnTo>
                  <a:cubicBezTo>
                    <a:pt x="271" y="0"/>
                    <a:pt x="353" y="0"/>
                    <a:pt x="373" y="58"/>
                  </a:cubicBezTo>
                  <a:lnTo>
                    <a:pt x="584" y="674"/>
                  </a:lnTo>
                  <a:cubicBezTo>
                    <a:pt x="623" y="786"/>
                    <a:pt x="540" y="903"/>
                    <a:pt x="421" y="903"/>
                  </a:cubicBezTo>
                  <a:lnTo>
                    <a:pt x="202" y="903"/>
                  </a:lnTo>
                  <a:cubicBezTo>
                    <a:pt x="84" y="903"/>
                    <a:pt x="0" y="786"/>
                    <a:pt x="39" y="6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72">
              <a:extLst>
                <a:ext uri="{FF2B5EF4-FFF2-40B4-BE49-F238E27FC236}">
                  <a16:creationId xmlns:a16="http://schemas.microsoft.com/office/drawing/2014/main" id="{FA8ED509-DB44-4A47-BC2A-D52B91E95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885826"/>
              <a:ext cx="236538" cy="674688"/>
            </a:xfrm>
            <a:custGeom>
              <a:avLst/>
              <a:gdLst>
                <a:gd name="T0" fmla="*/ 61 w 311"/>
                <a:gd name="T1" fmla="*/ 44 h 889"/>
                <a:gd name="T2" fmla="*/ 0 w 311"/>
                <a:gd name="T3" fmla="*/ 0 h 889"/>
                <a:gd name="T4" fmla="*/ 0 w 311"/>
                <a:gd name="T5" fmla="*/ 889 h 889"/>
                <a:gd name="T6" fmla="*/ 109 w 311"/>
                <a:gd name="T7" fmla="*/ 889 h 889"/>
                <a:gd name="T8" fmla="*/ 272 w 311"/>
                <a:gd name="T9" fmla="*/ 660 h 889"/>
                <a:gd name="T10" fmla="*/ 61 w 311"/>
                <a:gd name="T11" fmla="*/ 4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889">
                  <a:moveTo>
                    <a:pt x="61" y="44"/>
                  </a:moveTo>
                  <a:cubicBezTo>
                    <a:pt x="51" y="15"/>
                    <a:pt x="25" y="0"/>
                    <a:pt x="0" y="0"/>
                  </a:cubicBezTo>
                  <a:lnTo>
                    <a:pt x="0" y="889"/>
                  </a:lnTo>
                  <a:lnTo>
                    <a:pt x="109" y="889"/>
                  </a:lnTo>
                  <a:cubicBezTo>
                    <a:pt x="228" y="889"/>
                    <a:pt x="311" y="772"/>
                    <a:pt x="272" y="660"/>
                  </a:cubicBezTo>
                  <a:lnTo>
                    <a:pt x="6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3" name="그룹 81">
            <a:extLst>
              <a:ext uri="{FF2B5EF4-FFF2-40B4-BE49-F238E27FC236}">
                <a16:creationId xmlns:a16="http://schemas.microsoft.com/office/drawing/2014/main" id="{05C6FAC5-3CC2-44D0-83B1-C147E23E04D8}"/>
              </a:ext>
            </a:extLst>
          </p:cNvPr>
          <p:cNvGrpSpPr/>
          <p:nvPr/>
        </p:nvGrpSpPr>
        <p:grpSpPr>
          <a:xfrm>
            <a:off x="2593919" y="4943507"/>
            <a:ext cx="638764" cy="919365"/>
            <a:chOff x="5413375" y="214313"/>
            <a:chExt cx="444500" cy="639763"/>
          </a:xfrm>
          <a:solidFill>
            <a:schemeClr val="accent3"/>
          </a:solidFill>
        </p:grpSpPr>
        <p:sp>
          <p:nvSpPr>
            <p:cNvPr id="34" name="Rectangle 49">
              <a:extLst>
                <a:ext uri="{FF2B5EF4-FFF2-40B4-BE49-F238E27FC236}">
                  <a16:creationId xmlns:a16="http://schemas.microsoft.com/office/drawing/2014/main" id="{4D60AD53-5A66-482B-B297-0BA5F6E1D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0">
              <a:extLst>
                <a:ext uri="{FF2B5EF4-FFF2-40B4-BE49-F238E27FC236}">
                  <a16:creationId xmlns:a16="http://schemas.microsoft.com/office/drawing/2014/main" id="{E2D67B10-9898-4405-B4F4-EEF6B007A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1">
              <a:extLst>
                <a:ext uri="{FF2B5EF4-FFF2-40B4-BE49-F238E27FC236}">
                  <a16:creationId xmlns:a16="http://schemas.microsoft.com/office/drawing/2014/main" id="{966103E1-96B0-4D06-87BA-31B0D893D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7" name="그룹 85">
            <a:extLst>
              <a:ext uri="{FF2B5EF4-FFF2-40B4-BE49-F238E27FC236}">
                <a16:creationId xmlns:a16="http://schemas.microsoft.com/office/drawing/2014/main" id="{D8ABA235-12C4-4E46-86B6-89EA9D19C765}"/>
              </a:ext>
            </a:extLst>
          </p:cNvPr>
          <p:cNvGrpSpPr/>
          <p:nvPr/>
        </p:nvGrpSpPr>
        <p:grpSpPr>
          <a:xfrm>
            <a:off x="569292" y="5221910"/>
            <a:ext cx="323970" cy="634252"/>
            <a:chOff x="4070350" y="60326"/>
            <a:chExt cx="450850" cy="882650"/>
          </a:xfrm>
          <a:solidFill>
            <a:schemeClr val="accent1"/>
          </a:solidFill>
        </p:grpSpPr>
        <p:sp>
          <p:nvSpPr>
            <p:cNvPr id="38" name="Rectangle 19">
              <a:extLst>
                <a:ext uri="{FF2B5EF4-FFF2-40B4-BE49-F238E27FC236}">
                  <a16:creationId xmlns:a16="http://schemas.microsoft.com/office/drawing/2014/main" id="{7239246D-A76F-4D99-8D2C-84D66C95F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CCC60C6F-A4DF-4D21-822B-547A5C939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7A94CFCE-CF6F-4CC3-ACC2-95779D215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89">
            <a:extLst>
              <a:ext uri="{FF2B5EF4-FFF2-40B4-BE49-F238E27FC236}">
                <a16:creationId xmlns:a16="http://schemas.microsoft.com/office/drawing/2014/main" id="{102BB151-AE9D-4670-ABED-14EABC83A1B1}"/>
              </a:ext>
            </a:extLst>
          </p:cNvPr>
          <p:cNvGrpSpPr/>
          <p:nvPr/>
        </p:nvGrpSpPr>
        <p:grpSpPr>
          <a:xfrm>
            <a:off x="4834747" y="4744207"/>
            <a:ext cx="891001" cy="968256"/>
            <a:chOff x="7986713" y="1112838"/>
            <a:chExt cx="823913" cy="895351"/>
          </a:xfrm>
          <a:solidFill>
            <a:schemeClr val="accent3"/>
          </a:solidFill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88AE747E-D9FE-4E64-8E07-3584BBBF6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Oval 23">
              <a:extLst>
                <a:ext uri="{FF2B5EF4-FFF2-40B4-BE49-F238E27FC236}">
                  <a16:creationId xmlns:a16="http://schemas.microsoft.com/office/drawing/2014/main" id="{0225B083-A2D9-482B-960C-3368ECAD9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42D07DFB-0B5E-4B2F-9155-C21DC7CF5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Oval 25">
              <a:extLst>
                <a:ext uri="{FF2B5EF4-FFF2-40B4-BE49-F238E27FC236}">
                  <a16:creationId xmlns:a16="http://schemas.microsoft.com/office/drawing/2014/main" id="{43B7B7C5-BF16-4818-82F4-153623975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FCB7461F-253E-4A94-B405-4CB58CE02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7" name="그룹 95">
            <a:extLst>
              <a:ext uri="{FF2B5EF4-FFF2-40B4-BE49-F238E27FC236}">
                <a16:creationId xmlns:a16="http://schemas.microsoft.com/office/drawing/2014/main" id="{D282BAD7-1BC0-44FE-93DF-5A757E52EB9D}"/>
              </a:ext>
            </a:extLst>
          </p:cNvPr>
          <p:cNvGrpSpPr/>
          <p:nvPr/>
        </p:nvGrpSpPr>
        <p:grpSpPr>
          <a:xfrm>
            <a:off x="916082" y="5165858"/>
            <a:ext cx="536694" cy="583229"/>
            <a:chOff x="7986713" y="1112838"/>
            <a:chExt cx="823913" cy="895351"/>
          </a:xfrm>
          <a:solidFill>
            <a:schemeClr val="accent2"/>
          </a:solidFill>
        </p:grpSpPr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EBD82913-BBA5-4941-B1BC-B85102ED3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Oval 23">
              <a:extLst>
                <a:ext uri="{FF2B5EF4-FFF2-40B4-BE49-F238E27FC236}">
                  <a16:creationId xmlns:a16="http://schemas.microsoft.com/office/drawing/2014/main" id="{B6C7705E-28A3-4E45-B950-77491AAF4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A138A269-80EF-44CD-9551-30F0ED036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744765B7-2981-444E-8E79-B0CDBA9F6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Oval 26">
              <a:extLst>
                <a:ext uri="{FF2B5EF4-FFF2-40B4-BE49-F238E27FC236}">
                  <a16:creationId xmlns:a16="http://schemas.microsoft.com/office/drawing/2014/main" id="{ED26A82A-E5FF-47E7-B927-0C290A595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3" name="그룹 101">
            <a:extLst>
              <a:ext uri="{FF2B5EF4-FFF2-40B4-BE49-F238E27FC236}">
                <a16:creationId xmlns:a16="http://schemas.microsoft.com/office/drawing/2014/main" id="{0FB33E76-B29B-4B1E-9195-915BFB81F5A3}"/>
              </a:ext>
            </a:extLst>
          </p:cNvPr>
          <p:cNvGrpSpPr/>
          <p:nvPr/>
        </p:nvGrpSpPr>
        <p:grpSpPr>
          <a:xfrm>
            <a:off x="3949414" y="5080305"/>
            <a:ext cx="526868" cy="834999"/>
            <a:chOff x="4979988" y="223838"/>
            <a:chExt cx="439738" cy="696913"/>
          </a:xfrm>
          <a:solidFill>
            <a:schemeClr val="accent2"/>
          </a:solidFill>
        </p:grpSpPr>
        <p:sp>
          <p:nvSpPr>
            <p:cNvPr id="54" name="Rectangle 43">
              <a:extLst>
                <a:ext uri="{FF2B5EF4-FFF2-40B4-BE49-F238E27FC236}">
                  <a16:creationId xmlns:a16="http://schemas.microsoft.com/office/drawing/2014/main" id="{79706EE3-502A-40DD-AD8F-A1E5D41DE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id="{DF5106FE-93A8-4A24-B195-40596657D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id="{405151D2-7519-4704-9D90-AFB2848A3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7" name="그룹 105">
            <a:extLst>
              <a:ext uri="{FF2B5EF4-FFF2-40B4-BE49-F238E27FC236}">
                <a16:creationId xmlns:a16="http://schemas.microsoft.com/office/drawing/2014/main" id="{9526B0DB-F7E5-4F05-91E7-914DCEEBE1FD}"/>
              </a:ext>
            </a:extLst>
          </p:cNvPr>
          <p:cNvGrpSpPr/>
          <p:nvPr/>
        </p:nvGrpSpPr>
        <p:grpSpPr>
          <a:xfrm rot="242710">
            <a:off x="1557304" y="5469136"/>
            <a:ext cx="448933" cy="242688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29C3750D-8AD3-4ABC-A657-27F6E1BF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4E8F2370-E05B-4AF0-9721-FE3D5581F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60" name="그룹 108">
            <a:extLst>
              <a:ext uri="{FF2B5EF4-FFF2-40B4-BE49-F238E27FC236}">
                <a16:creationId xmlns:a16="http://schemas.microsoft.com/office/drawing/2014/main" id="{75FC3E4E-2868-413F-A607-31578CE90C13}"/>
              </a:ext>
            </a:extLst>
          </p:cNvPr>
          <p:cNvGrpSpPr/>
          <p:nvPr/>
        </p:nvGrpSpPr>
        <p:grpSpPr>
          <a:xfrm rot="20918691">
            <a:off x="5556015" y="5382973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58153097-187A-4879-9948-FA5A0AAB8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0F4CACBF-38D8-4B42-BE69-36CF2499E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63" name="그룹 111">
            <a:extLst>
              <a:ext uri="{FF2B5EF4-FFF2-40B4-BE49-F238E27FC236}">
                <a16:creationId xmlns:a16="http://schemas.microsoft.com/office/drawing/2014/main" id="{70EED001-84EC-4C3E-BB3A-0078DE8FAB62}"/>
              </a:ext>
            </a:extLst>
          </p:cNvPr>
          <p:cNvGrpSpPr/>
          <p:nvPr/>
        </p:nvGrpSpPr>
        <p:grpSpPr>
          <a:xfrm>
            <a:off x="11627669" y="5778608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0B27164F-738C-4395-83F1-C1BB485A0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135EEBAA-6CFB-4E0C-A575-EF2BD256E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1" y="484188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sp>
        <p:nvSpPr>
          <p:cNvPr id="66" name="직사각형 14">
            <a:extLst>
              <a:ext uri="{FF2B5EF4-FFF2-40B4-BE49-F238E27FC236}">
                <a16:creationId xmlns:a16="http://schemas.microsoft.com/office/drawing/2014/main" id="{3F6DB44B-E689-4BDC-9232-E51E7A5BBDCD}"/>
              </a:ext>
            </a:extLst>
          </p:cNvPr>
          <p:cNvSpPr/>
          <p:nvPr/>
        </p:nvSpPr>
        <p:spPr>
          <a:xfrm flipH="1">
            <a:off x="0" y="5472504"/>
            <a:ext cx="12192000" cy="138549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30753">
                <a:moveTo>
                  <a:pt x="0" y="794284"/>
                </a:moveTo>
                <a:cubicBezTo>
                  <a:pt x="418289" y="795581"/>
                  <a:pt x="1108954" y="699602"/>
                  <a:pt x="1527243" y="700899"/>
                </a:cubicBezTo>
                <a:cubicBezTo>
                  <a:pt x="2778869" y="723597"/>
                  <a:pt x="3933217" y="-22190"/>
                  <a:pt x="5184843" y="508"/>
                </a:cubicBezTo>
                <a:cubicBezTo>
                  <a:pt x="6222460" y="117240"/>
                  <a:pt x="7328170" y="506346"/>
                  <a:pt x="8365787" y="623078"/>
                </a:cubicBezTo>
                <a:cubicBezTo>
                  <a:pt x="9247762" y="668474"/>
                  <a:pt x="9876816" y="227486"/>
                  <a:pt x="10758791" y="272882"/>
                </a:cubicBezTo>
                <a:lnTo>
                  <a:pt x="12192000" y="794284"/>
                </a:lnTo>
                <a:lnTo>
                  <a:pt x="12192000" y="1930753"/>
                </a:lnTo>
                <a:lnTo>
                  <a:pt x="0" y="1930753"/>
                </a:lnTo>
                <a:lnTo>
                  <a:pt x="0" y="79428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304BD57-774D-4EC3-9D1D-E1F76F9A84FF}"/>
              </a:ext>
            </a:extLst>
          </p:cNvPr>
          <p:cNvSpPr txBox="1"/>
          <p:nvPr/>
        </p:nvSpPr>
        <p:spPr>
          <a:xfrm>
            <a:off x="889538" y="803835"/>
            <a:ext cx="45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Koefisien</a:t>
            </a:r>
            <a:r>
              <a:rPr lang="en-US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3600" b="1" dirty="0" err="1">
                <a:solidFill>
                  <a:schemeClr val="accent1"/>
                </a:solidFill>
                <a:latin typeface="+mj-lt"/>
                <a:cs typeface="Arial" pitchFamily="34" charset="0"/>
              </a:rPr>
              <a:t>Variansi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016212B-2BAD-4059-9C6B-C11BEE347B67}"/>
                  </a:ext>
                </a:extLst>
              </p:cNvPr>
              <p:cNvSpPr txBox="1"/>
              <p:nvPr/>
            </p:nvSpPr>
            <p:spPr>
              <a:xfrm>
                <a:off x="889537" y="2198580"/>
                <a:ext cx="3618535" cy="74809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ko-KR" sz="3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KV</a:t>
                </a:r>
                <a14:m>
                  <m:oMath xmlns:m="http://schemas.openxmlformats.org/officeDocument/2006/math">
                    <m:r>
                      <a:rPr lang="en-US" altLang="ko-KR" sz="3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altLang="ko-KR" sz="3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altLang="ko-KR" sz="30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𝑆</m:t>
                        </m:r>
                      </m:num>
                      <m:den>
                        <m:acc>
                          <m:accPr>
                            <m:chr m:val="̅"/>
                            <m:ctrlPr>
                              <a:rPr lang="en-US" altLang="ko-KR" sz="3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3200" i="1">
                                <a:solidFill>
                                  <a:schemeClr val="accent3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den>
                    </m:f>
                    <m:r>
                      <a:rPr lang="en-US" altLang="ko-KR" sz="30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itchFamily="34" charset="0"/>
                      </a:rPr>
                      <m:t>×100% </m:t>
                    </m:r>
                  </m:oMath>
                </a14:m>
                <a:endParaRPr lang="en-US" altLang="ko-KR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016212B-2BAD-4059-9C6B-C11BEE347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537" y="2198580"/>
                <a:ext cx="3618535" cy="748090"/>
              </a:xfrm>
              <a:prstGeom prst="rect">
                <a:avLst/>
              </a:prstGeom>
              <a:blipFill>
                <a:blip r:embed="rId2"/>
                <a:stretch>
                  <a:fillRect l="-4040" b="-1311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9" name="Group 68">
            <a:extLst>
              <a:ext uri="{FF2B5EF4-FFF2-40B4-BE49-F238E27FC236}">
                <a16:creationId xmlns:a16="http://schemas.microsoft.com/office/drawing/2014/main" id="{5F5B5525-268B-4D89-8F39-3F4750FD4E5E}"/>
              </a:ext>
            </a:extLst>
          </p:cNvPr>
          <p:cNvGrpSpPr/>
          <p:nvPr/>
        </p:nvGrpSpPr>
        <p:grpSpPr>
          <a:xfrm flipH="1">
            <a:off x="7556243" y="999935"/>
            <a:ext cx="3820380" cy="5165317"/>
            <a:chOff x="3590231" y="1206315"/>
            <a:chExt cx="3849121" cy="5204176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915C01F-2729-4511-AEEE-B879AEAD24FF}"/>
                </a:ext>
              </a:extLst>
            </p:cNvPr>
            <p:cNvSpPr/>
            <p:nvPr/>
          </p:nvSpPr>
          <p:spPr>
            <a:xfrm>
              <a:off x="3590231" y="1206315"/>
              <a:ext cx="3849121" cy="5204176"/>
            </a:xfrm>
            <a:custGeom>
              <a:avLst/>
              <a:gdLst>
                <a:gd name="connsiteX0" fmla="*/ 1814169 w 3849121"/>
                <a:gd name="connsiteY0" fmla="*/ 1391200 h 5204176"/>
                <a:gd name="connsiteX1" fmla="*/ 1808731 w 3849121"/>
                <a:gd name="connsiteY1" fmla="*/ 1404909 h 5204176"/>
                <a:gd name="connsiteX2" fmla="*/ 1788867 w 3849121"/>
                <a:gd name="connsiteY2" fmla="*/ 1420685 h 5204176"/>
                <a:gd name="connsiteX3" fmla="*/ 1486091 w 3849121"/>
                <a:gd name="connsiteY3" fmla="*/ 1578940 h 5204176"/>
                <a:gd name="connsiteX4" fmla="*/ 1467126 w 3849121"/>
                <a:gd name="connsiteY4" fmla="*/ 1651528 h 5204176"/>
                <a:gd name="connsiteX5" fmla="*/ 1752246 w 3849121"/>
                <a:gd name="connsiteY5" fmla="*/ 1943842 h 5204176"/>
                <a:gd name="connsiteX6" fmla="*/ 1825488 w 3849121"/>
                <a:gd name="connsiteY6" fmla="*/ 1966076 h 5204176"/>
                <a:gd name="connsiteX7" fmla="*/ 1942544 w 3849121"/>
                <a:gd name="connsiteY7" fmla="*/ 1956921 h 5204176"/>
                <a:gd name="connsiteX8" fmla="*/ 1968294 w 3849121"/>
                <a:gd name="connsiteY8" fmla="*/ 1966934 h 5204176"/>
                <a:gd name="connsiteX9" fmla="*/ 1970009 w 3849121"/>
                <a:gd name="connsiteY9" fmla="*/ 1964114 h 5204176"/>
                <a:gd name="connsiteX10" fmla="*/ 1982434 w 3849121"/>
                <a:gd name="connsiteY10" fmla="*/ 1897412 h 5204176"/>
                <a:gd name="connsiteX11" fmla="*/ 1982434 w 3849121"/>
                <a:gd name="connsiteY11" fmla="*/ 1851636 h 5204176"/>
                <a:gd name="connsiteX12" fmla="*/ 1901345 w 3849121"/>
                <a:gd name="connsiteY12" fmla="*/ 1639757 h 5204176"/>
                <a:gd name="connsiteX13" fmla="*/ 1820255 w 3849121"/>
                <a:gd name="connsiteY13" fmla="*/ 1454691 h 5204176"/>
                <a:gd name="connsiteX14" fmla="*/ 1891537 w 3849121"/>
                <a:gd name="connsiteY14" fmla="*/ 317 h 5204176"/>
                <a:gd name="connsiteX15" fmla="*/ 2092298 w 3849121"/>
                <a:gd name="connsiteY15" fmla="*/ 128490 h 5204176"/>
                <a:gd name="connsiteX16" fmla="*/ 2124995 w 3849121"/>
                <a:gd name="connsiteY16" fmla="*/ 175574 h 5204176"/>
                <a:gd name="connsiteX17" fmla="*/ 2177311 w 3849121"/>
                <a:gd name="connsiteY17" fmla="*/ 155956 h 5204176"/>
                <a:gd name="connsiteX18" fmla="*/ 2282596 w 3849121"/>
                <a:gd name="connsiteY18" fmla="*/ 135029 h 5204176"/>
                <a:gd name="connsiteX19" fmla="*/ 2338835 w 3849121"/>
                <a:gd name="connsiteY19" fmla="*/ 134375 h 5204176"/>
                <a:gd name="connsiteX20" fmla="*/ 2529787 w 3849121"/>
                <a:gd name="connsiteY20" fmla="*/ 214811 h 5204176"/>
                <a:gd name="connsiteX21" fmla="*/ 2597798 w 3849121"/>
                <a:gd name="connsiteY21" fmla="*/ 291976 h 5204176"/>
                <a:gd name="connsiteX22" fmla="*/ 2599105 w 3849121"/>
                <a:gd name="connsiteY22" fmla="*/ 353447 h 5204176"/>
                <a:gd name="connsiteX23" fmla="*/ 2602375 w 3849121"/>
                <a:gd name="connsiteY23" fmla="*/ 384183 h 5204176"/>
                <a:gd name="connsiteX24" fmla="*/ 2609568 w 3849121"/>
                <a:gd name="connsiteY24" fmla="*/ 554208 h 5204176"/>
                <a:gd name="connsiteX25" fmla="*/ 2632457 w 3849121"/>
                <a:gd name="connsiteY25" fmla="*/ 634644 h 5204176"/>
                <a:gd name="connsiteX26" fmla="*/ 2648151 w 3849121"/>
                <a:gd name="connsiteY26" fmla="*/ 664725 h 5204176"/>
                <a:gd name="connsiteX27" fmla="*/ 2618070 w 3849121"/>
                <a:gd name="connsiteY27" fmla="*/ 677804 h 5204176"/>
                <a:gd name="connsiteX28" fmla="*/ 2595836 w 3849121"/>
                <a:gd name="connsiteY28" fmla="*/ 709847 h 5204176"/>
                <a:gd name="connsiteX29" fmla="*/ 2585372 w 3849121"/>
                <a:gd name="connsiteY29" fmla="*/ 746468 h 5204176"/>
                <a:gd name="connsiteX30" fmla="*/ 2543520 w 3849121"/>
                <a:gd name="connsiteY30" fmla="*/ 803362 h 5204176"/>
                <a:gd name="connsiteX31" fmla="*/ 2559215 w 3849121"/>
                <a:gd name="connsiteY31" fmla="*/ 847830 h 5204176"/>
                <a:gd name="connsiteX32" fmla="*/ 2620032 w 3849121"/>
                <a:gd name="connsiteY32" fmla="*/ 943305 h 5204176"/>
                <a:gd name="connsiteX33" fmla="*/ 2601067 w 3849121"/>
                <a:gd name="connsiteY33" fmla="*/ 1088481 h 5204176"/>
                <a:gd name="connsiteX34" fmla="*/ 2601067 w 3849121"/>
                <a:gd name="connsiteY34" fmla="*/ 1089793 h 5204176"/>
                <a:gd name="connsiteX35" fmla="*/ 2601068 w 3849121"/>
                <a:gd name="connsiteY35" fmla="*/ 1089789 h 5204176"/>
                <a:gd name="connsiteX36" fmla="*/ 2607934 w 3849121"/>
                <a:gd name="connsiteY36" fmla="*/ 1134993 h 5204176"/>
                <a:gd name="connsiteX37" fmla="*/ 2601188 w 3849121"/>
                <a:gd name="connsiteY37" fmla="*/ 1179890 h 5204176"/>
                <a:gd name="connsiteX38" fmla="*/ 2612184 w 3849121"/>
                <a:gd name="connsiteY38" fmla="*/ 1226463 h 5204176"/>
                <a:gd name="connsiteX39" fmla="*/ 2609442 w 3849121"/>
                <a:gd name="connsiteY39" fmla="*/ 1227742 h 5204176"/>
                <a:gd name="connsiteX40" fmla="*/ 2612185 w 3849121"/>
                <a:gd name="connsiteY40" fmla="*/ 1227771 h 5204176"/>
                <a:gd name="connsiteX41" fmla="*/ 2663131 w 3849121"/>
                <a:gd name="connsiteY41" fmla="*/ 1459145 h 5204176"/>
                <a:gd name="connsiteX42" fmla="*/ 2646323 w 3849121"/>
                <a:gd name="connsiteY42" fmla="*/ 1539721 h 5204176"/>
                <a:gd name="connsiteX43" fmla="*/ 2790057 w 3849121"/>
                <a:gd name="connsiteY43" fmla="*/ 1558668 h 5204176"/>
                <a:gd name="connsiteX44" fmla="*/ 2939157 w 3849121"/>
                <a:gd name="connsiteY44" fmla="*/ 1558668 h 5204176"/>
                <a:gd name="connsiteX45" fmla="*/ 3069946 w 3849121"/>
                <a:gd name="connsiteY45" fmla="*/ 1533818 h 5204176"/>
                <a:gd name="connsiteX46" fmla="*/ 3213814 w 3849121"/>
                <a:gd name="connsiteY46" fmla="*/ 1661991 h 5204176"/>
                <a:gd name="connsiteX47" fmla="*/ 3217738 w 3849121"/>
                <a:gd name="connsiteY47" fmla="*/ 1758121 h 5204176"/>
                <a:gd name="connsiteX48" fmla="*/ 3196158 w 3849121"/>
                <a:gd name="connsiteY48" fmla="*/ 1830709 h 5204176"/>
                <a:gd name="connsiteX49" fmla="*/ 3179809 w 3849121"/>
                <a:gd name="connsiteY49" fmla="*/ 1837902 h 5204176"/>
                <a:gd name="connsiteX50" fmla="*/ 3174577 w 3849121"/>
                <a:gd name="connsiteY50" fmla="*/ 1823515 h 5204176"/>
                <a:gd name="connsiteX51" fmla="*/ 3078447 w 3849121"/>
                <a:gd name="connsiteY51" fmla="*/ 1743734 h 5204176"/>
                <a:gd name="connsiteX52" fmla="*/ 2964661 w 3849121"/>
                <a:gd name="connsiteY52" fmla="*/ 1737849 h 5204176"/>
                <a:gd name="connsiteX53" fmla="*/ 2594067 w 3849121"/>
                <a:gd name="connsiteY53" fmla="*/ 1746692 h 5204176"/>
                <a:gd name="connsiteX54" fmla="*/ 2547546 w 3849121"/>
                <a:gd name="connsiteY54" fmla="*/ 1912747 h 5204176"/>
                <a:gd name="connsiteX55" fmla="*/ 2548098 w 3849121"/>
                <a:gd name="connsiteY55" fmla="*/ 1913760 h 5204176"/>
                <a:gd name="connsiteX56" fmla="*/ 2511477 w 3849121"/>
                <a:gd name="connsiteY56" fmla="*/ 2098173 h 5204176"/>
                <a:gd name="connsiteX57" fmla="*/ 2510668 w 3849121"/>
                <a:gd name="connsiteY57" fmla="*/ 2097645 h 5204176"/>
                <a:gd name="connsiteX58" fmla="*/ 2481396 w 3849121"/>
                <a:gd name="connsiteY58" fmla="*/ 2244004 h 5204176"/>
                <a:gd name="connsiteX59" fmla="*/ 2457854 w 3849121"/>
                <a:gd name="connsiteY59" fmla="*/ 2280696 h 5204176"/>
                <a:gd name="connsiteX60" fmla="*/ 2438293 w 3849121"/>
                <a:gd name="connsiteY60" fmla="*/ 2279321 h 5204176"/>
                <a:gd name="connsiteX61" fmla="*/ 2438236 w 3849121"/>
                <a:gd name="connsiteY61" fmla="*/ 2280623 h 5204176"/>
                <a:gd name="connsiteX62" fmla="*/ 2379381 w 3849121"/>
                <a:gd name="connsiteY62" fmla="*/ 2484654 h 5204176"/>
                <a:gd name="connsiteX63" fmla="*/ 2383304 w 3849121"/>
                <a:gd name="connsiteY63" fmla="*/ 2527161 h 5204176"/>
                <a:gd name="connsiteX64" fmla="*/ 2809023 w 3849121"/>
                <a:gd name="connsiteY64" fmla="*/ 3260235 h 5204176"/>
                <a:gd name="connsiteX65" fmla="*/ 2931311 w 3849121"/>
                <a:gd name="connsiteY65" fmla="*/ 3453148 h 5204176"/>
                <a:gd name="connsiteX66" fmla="*/ 2976433 w 3849121"/>
                <a:gd name="connsiteY66" fmla="*/ 3629060 h 5204176"/>
                <a:gd name="connsiteX67" fmla="*/ 3049675 w 3849121"/>
                <a:gd name="connsiteY67" fmla="*/ 3997885 h 5204176"/>
                <a:gd name="connsiteX68" fmla="*/ 3206621 w 3849121"/>
                <a:gd name="connsiteY68" fmla="*/ 4461532 h 5204176"/>
                <a:gd name="connsiteX69" fmla="*/ 3260233 w 3849121"/>
                <a:gd name="connsiteY69" fmla="*/ 4599759 h 5204176"/>
                <a:gd name="connsiteX70" fmla="*/ 3260899 w 3849121"/>
                <a:gd name="connsiteY70" fmla="*/ 4599514 h 5204176"/>
                <a:gd name="connsiteX71" fmla="*/ 3326948 w 3849121"/>
                <a:gd name="connsiteY71" fmla="*/ 4672102 h 5204176"/>
                <a:gd name="connsiteX72" fmla="*/ 3590487 w 3849121"/>
                <a:gd name="connsiteY72" fmla="*/ 4903600 h 5204176"/>
                <a:gd name="connsiteX73" fmla="*/ 3770322 w 3849121"/>
                <a:gd name="connsiteY73" fmla="*/ 5001691 h 5204176"/>
                <a:gd name="connsiteX74" fmla="*/ 3842910 w 3849121"/>
                <a:gd name="connsiteY74" fmla="*/ 5137058 h 5204176"/>
                <a:gd name="connsiteX75" fmla="*/ 3791249 w 3849121"/>
                <a:gd name="connsiteY75" fmla="*/ 5176949 h 5204176"/>
                <a:gd name="connsiteX76" fmla="*/ 3529671 w 3849121"/>
                <a:gd name="connsiteY76" fmla="*/ 5198529 h 5204176"/>
                <a:gd name="connsiteX77" fmla="*/ 3422423 w 3849121"/>
                <a:gd name="connsiteY77" fmla="*/ 5176949 h 5204176"/>
                <a:gd name="connsiteX78" fmla="*/ 3401497 w 3849121"/>
                <a:gd name="connsiteY78" fmla="*/ 5176295 h 5204176"/>
                <a:gd name="connsiteX79" fmla="*/ 3391034 w 3849121"/>
                <a:gd name="connsiteY79" fmla="*/ 5163216 h 5204176"/>
                <a:gd name="connsiteX80" fmla="*/ 3272016 w 3849121"/>
                <a:gd name="connsiteY80" fmla="*/ 5149483 h 5204176"/>
                <a:gd name="connsiteX81" fmla="*/ 3202043 w 3849121"/>
                <a:gd name="connsiteY81" fmla="*/ 5149483 h 5204176"/>
                <a:gd name="connsiteX82" fmla="*/ 3043134 w 3849121"/>
                <a:gd name="connsiteY82" fmla="*/ 5102399 h 5204176"/>
                <a:gd name="connsiteX83" fmla="*/ 3007167 w 3849121"/>
                <a:gd name="connsiteY83" fmla="*/ 5010847 h 5204176"/>
                <a:gd name="connsiteX84" fmla="*/ 3021554 w 3849121"/>
                <a:gd name="connsiteY84" fmla="*/ 4941528 h 5204176"/>
                <a:gd name="connsiteX85" fmla="*/ 3088910 w 3849121"/>
                <a:gd name="connsiteY85" fmla="*/ 4777388 h 5204176"/>
                <a:gd name="connsiteX86" fmla="*/ 3089564 w 3849121"/>
                <a:gd name="connsiteY86" fmla="*/ 4712646 h 5204176"/>
                <a:gd name="connsiteX87" fmla="*/ 3087166 w 3849121"/>
                <a:gd name="connsiteY87" fmla="*/ 4683264 h 5204176"/>
                <a:gd name="connsiteX88" fmla="*/ 3086296 w 3849121"/>
                <a:gd name="connsiteY88" fmla="*/ 4683220 h 5204176"/>
                <a:gd name="connsiteX89" fmla="*/ 2739050 w 3849121"/>
                <a:gd name="connsiteY89" fmla="*/ 4112325 h 5204176"/>
                <a:gd name="connsiteX90" fmla="*/ 2680195 w 3849121"/>
                <a:gd name="connsiteY90" fmla="*/ 3899139 h 5204176"/>
                <a:gd name="connsiteX91" fmla="*/ 2510170 w 3849121"/>
                <a:gd name="connsiteY91" fmla="*/ 3523774 h 5204176"/>
                <a:gd name="connsiteX92" fmla="*/ 2240090 w 3849121"/>
                <a:gd name="connsiteY92" fmla="*/ 3200071 h 5204176"/>
                <a:gd name="connsiteX93" fmla="*/ 2164233 w 3849121"/>
                <a:gd name="connsiteY93" fmla="*/ 3097402 h 5204176"/>
                <a:gd name="connsiteX94" fmla="*/ 2018403 w 3849121"/>
                <a:gd name="connsiteY94" fmla="*/ 3443339 h 5204176"/>
                <a:gd name="connsiteX95" fmla="*/ 1809140 w 3849121"/>
                <a:gd name="connsiteY95" fmla="*/ 3738268 h 5204176"/>
                <a:gd name="connsiteX96" fmla="*/ 1615571 w 3849121"/>
                <a:gd name="connsiteY96" fmla="*/ 3788622 h 5204176"/>
                <a:gd name="connsiteX97" fmla="*/ 1525327 w 3849121"/>
                <a:gd name="connsiteY97" fmla="*/ 3750694 h 5204176"/>
                <a:gd name="connsiteX98" fmla="*/ 1005440 w 3849121"/>
                <a:gd name="connsiteY98" fmla="*/ 3491077 h 5204176"/>
                <a:gd name="connsiteX99" fmla="*/ 708549 w 3849121"/>
                <a:gd name="connsiteY99" fmla="*/ 3365520 h 5204176"/>
                <a:gd name="connsiteX100" fmla="*/ 629422 w 3849121"/>
                <a:gd name="connsiteY100" fmla="*/ 3347863 h 5204176"/>
                <a:gd name="connsiteX101" fmla="*/ 628101 w 3849121"/>
                <a:gd name="connsiteY101" fmla="*/ 3345208 h 5204176"/>
                <a:gd name="connsiteX102" fmla="*/ 597380 w 3849121"/>
                <a:gd name="connsiteY102" fmla="*/ 3344594 h 5204176"/>
                <a:gd name="connsiteX103" fmla="*/ 541795 w 3849121"/>
                <a:gd name="connsiteY103" fmla="*/ 3368790 h 5204176"/>
                <a:gd name="connsiteX104" fmla="*/ 494711 w 3849121"/>
                <a:gd name="connsiteY104" fmla="*/ 3396256 h 5204176"/>
                <a:gd name="connsiteX105" fmla="*/ 318144 w 3849121"/>
                <a:gd name="connsiteY105" fmla="*/ 3462958 h 5204176"/>
                <a:gd name="connsiteX106" fmla="*/ 154004 w 3849121"/>
                <a:gd name="connsiteY106" fmla="*/ 3591785 h 5204176"/>
                <a:gd name="connsiteX107" fmla="*/ 82724 w 3849121"/>
                <a:gd name="connsiteY107" fmla="*/ 3630368 h 5204176"/>
                <a:gd name="connsiteX108" fmla="*/ 10790 w 3849121"/>
                <a:gd name="connsiteY108" fmla="*/ 3548625 h 5204176"/>
                <a:gd name="connsiteX109" fmla="*/ 4905 w 3849121"/>
                <a:gd name="connsiteY109" fmla="*/ 3520505 h 5204176"/>
                <a:gd name="connsiteX110" fmla="*/ 4905 w 3849121"/>
                <a:gd name="connsiteY110" fmla="*/ 3431569 h 5204176"/>
                <a:gd name="connsiteX111" fmla="*/ 12752 w 3849121"/>
                <a:gd name="connsiteY111" fmla="*/ 3390370 h 5204176"/>
                <a:gd name="connsiteX112" fmla="*/ 169045 w 3849121"/>
                <a:gd name="connsiteY112" fmla="*/ 3160181 h 5204176"/>
                <a:gd name="connsiteX113" fmla="*/ 227246 w 3849121"/>
                <a:gd name="connsiteY113" fmla="*/ 3082362 h 5204176"/>
                <a:gd name="connsiteX114" fmla="*/ 355419 w 3849121"/>
                <a:gd name="connsiteY114" fmla="*/ 2886177 h 5204176"/>
                <a:gd name="connsiteX115" fmla="*/ 401849 w 3849121"/>
                <a:gd name="connsiteY115" fmla="*/ 2857404 h 5204176"/>
                <a:gd name="connsiteX116" fmla="*/ 445664 w 3849121"/>
                <a:gd name="connsiteY116" fmla="*/ 2869829 h 5204176"/>
                <a:gd name="connsiteX117" fmla="*/ 588225 w 3849121"/>
                <a:gd name="connsiteY117" fmla="*/ 3001926 h 5204176"/>
                <a:gd name="connsiteX118" fmla="*/ 629423 w 3849121"/>
                <a:gd name="connsiteY118" fmla="*/ 3077784 h 5204176"/>
                <a:gd name="connsiteX119" fmla="*/ 645772 w 3849121"/>
                <a:gd name="connsiteY119" fmla="*/ 3097403 h 5204176"/>
                <a:gd name="connsiteX120" fmla="*/ 703973 w 3849121"/>
                <a:gd name="connsiteY120" fmla="*/ 3118329 h 5204176"/>
                <a:gd name="connsiteX121" fmla="*/ 702086 w 3849121"/>
                <a:gd name="connsiteY121" fmla="*/ 3121532 h 5204176"/>
                <a:gd name="connsiteX122" fmla="*/ 703318 w 3849121"/>
                <a:gd name="connsiteY122" fmla="*/ 3120944 h 5204176"/>
                <a:gd name="connsiteX123" fmla="*/ 716026 w 3849121"/>
                <a:gd name="connsiteY123" fmla="*/ 3124756 h 5204176"/>
                <a:gd name="connsiteX124" fmla="*/ 716397 w 3849121"/>
                <a:gd name="connsiteY124" fmla="*/ 3123559 h 5204176"/>
                <a:gd name="connsiteX125" fmla="*/ 979937 w 3849121"/>
                <a:gd name="connsiteY125" fmla="*/ 3164757 h 5204176"/>
                <a:gd name="connsiteX126" fmla="*/ 1279444 w 3849121"/>
                <a:gd name="connsiteY126" fmla="*/ 3255002 h 5204176"/>
                <a:gd name="connsiteX127" fmla="*/ 1279446 w 3849121"/>
                <a:gd name="connsiteY127" fmla="*/ 3255004 h 5204176"/>
                <a:gd name="connsiteX128" fmla="*/ 1417345 w 3849121"/>
                <a:gd name="connsiteY128" fmla="*/ 3314266 h 5204176"/>
                <a:gd name="connsiteX129" fmla="*/ 1548869 w 3849121"/>
                <a:gd name="connsiteY129" fmla="*/ 3385792 h 5204176"/>
                <a:gd name="connsiteX130" fmla="*/ 1590068 w 3849121"/>
                <a:gd name="connsiteY130" fmla="*/ 3374675 h 5204176"/>
                <a:gd name="connsiteX131" fmla="*/ 1625381 w 3849121"/>
                <a:gd name="connsiteY131" fmla="*/ 3224922 h 5204176"/>
                <a:gd name="connsiteX132" fmla="*/ 1692737 w 3849121"/>
                <a:gd name="connsiteY132" fmla="*/ 2869828 h 5204176"/>
                <a:gd name="connsiteX133" fmla="*/ 1743091 w 3849121"/>
                <a:gd name="connsiteY133" fmla="*/ 2682146 h 5204176"/>
                <a:gd name="connsiteX134" fmla="*/ 1728704 w 3849121"/>
                <a:gd name="connsiteY134" fmla="*/ 2605634 h 5204176"/>
                <a:gd name="connsiteX135" fmla="*/ 1781020 w 3849121"/>
                <a:gd name="connsiteY135" fmla="*/ 2170106 h 5204176"/>
                <a:gd name="connsiteX136" fmla="*/ 1780854 w 3849121"/>
                <a:gd name="connsiteY136" fmla="*/ 2168589 h 5204176"/>
                <a:gd name="connsiteX137" fmla="*/ 1780366 w 3849121"/>
                <a:gd name="connsiteY137" fmla="*/ 2169453 h 5204176"/>
                <a:gd name="connsiteX138" fmla="*/ 1737206 w 3849121"/>
                <a:gd name="connsiteY138" fmla="*/ 2137410 h 5204176"/>
                <a:gd name="connsiteX139" fmla="*/ 1591376 w 3849121"/>
                <a:gd name="connsiteY139" fmla="*/ 1991580 h 5204176"/>
                <a:gd name="connsiteX140" fmla="*/ 1174813 w 3849121"/>
                <a:gd name="connsiteY140" fmla="*/ 1671801 h 5204176"/>
                <a:gd name="connsiteX141" fmla="*/ 1174159 w 3849121"/>
                <a:gd name="connsiteY141" fmla="*/ 1508314 h 5204176"/>
                <a:gd name="connsiteX142" fmla="*/ 1291869 w 3849121"/>
                <a:gd name="connsiteY142" fmla="*/ 1396489 h 5204176"/>
                <a:gd name="connsiteX143" fmla="*/ 1654809 w 3849121"/>
                <a:gd name="connsiteY143" fmla="*/ 1180033 h 5204176"/>
                <a:gd name="connsiteX144" fmla="*/ 1824180 w 3849121"/>
                <a:gd name="connsiteY144" fmla="*/ 1077364 h 5204176"/>
                <a:gd name="connsiteX145" fmla="*/ 1860147 w 3849121"/>
                <a:gd name="connsiteY145" fmla="*/ 1054476 h 5204176"/>
                <a:gd name="connsiteX146" fmla="*/ 1859463 w 3849121"/>
                <a:gd name="connsiteY146" fmla="*/ 1056868 h 5204176"/>
                <a:gd name="connsiteX147" fmla="*/ 1860800 w 3849121"/>
                <a:gd name="connsiteY147" fmla="*/ 1054476 h 5204176"/>
                <a:gd name="connsiteX148" fmla="*/ 1913116 w 3849121"/>
                <a:gd name="connsiteY148" fmla="*/ 1017201 h 5204176"/>
                <a:gd name="connsiteX149" fmla="*/ 1913116 w 3849121"/>
                <a:gd name="connsiteY149" fmla="*/ 1017203 h 5204176"/>
                <a:gd name="connsiteX150" fmla="*/ 1913117 w 3849121"/>
                <a:gd name="connsiteY150" fmla="*/ 1017201 h 5204176"/>
                <a:gd name="connsiteX151" fmla="*/ 2098837 w 3849121"/>
                <a:gd name="connsiteY151" fmla="*/ 864179 h 5204176"/>
                <a:gd name="connsiteX152" fmla="*/ 2168809 w 3849121"/>
                <a:gd name="connsiteY152" fmla="*/ 800746 h 5204176"/>
                <a:gd name="connsiteX153" fmla="*/ 2167501 w 3849121"/>
                <a:gd name="connsiteY153" fmla="*/ 742545 h 5204176"/>
                <a:gd name="connsiteX154" fmla="*/ 2049137 w 3849121"/>
                <a:gd name="connsiteY154" fmla="*/ 555516 h 5204176"/>
                <a:gd name="connsiteX155" fmla="*/ 2042598 w 3849121"/>
                <a:gd name="connsiteY155" fmla="*/ 305055 h 5204176"/>
                <a:gd name="connsiteX156" fmla="*/ 2030173 w 3849121"/>
                <a:gd name="connsiteY156" fmla="*/ 273012 h 5204176"/>
                <a:gd name="connsiteX157" fmla="*/ 1920964 w 3849121"/>
                <a:gd name="connsiteY157" fmla="*/ 311595 h 5204176"/>
                <a:gd name="connsiteX158" fmla="*/ 1918348 w 3849121"/>
                <a:gd name="connsiteY158" fmla="*/ 460694 h 5204176"/>
                <a:gd name="connsiteX159" fmla="*/ 1943852 w 3849121"/>
                <a:gd name="connsiteY159" fmla="*/ 548323 h 5204176"/>
                <a:gd name="connsiteX160" fmla="*/ 1924888 w 3849121"/>
                <a:gd name="connsiteY160" fmla="*/ 664725 h 5204176"/>
                <a:gd name="connsiteX161" fmla="*/ 1505055 w 3849121"/>
                <a:gd name="connsiteY161" fmla="*/ 709847 h 5204176"/>
                <a:gd name="connsiteX162" fmla="*/ 1401731 w 3849121"/>
                <a:gd name="connsiteY162" fmla="*/ 528051 h 5204176"/>
                <a:gd name="connsiteX163" fmla="*/ 1406963 w 3849121"/>
                <a:gd name="connsiteY163" fmla="*/ 503201 h 5204176"/>
                <a:gd name="connsiteX164" fmla="*/ 1505709 w 3849121"/>
                <a:gd name="connsiteY164" fmla="*/ 579712 h 5204176"/>
                <a:gd name="connsiteX165" fmla="*/ 1602493 w 3849121"/>
                <a:gd name="connsiteY165" fmla="*/ 445000 h 5204176"/>
                <a:gd name="connsiteX166" fmla="*/ 1559332 w 3849121"/>
                <a:gd name="connsiteY166" fmla="*/ 322058 h 5204176"/>
                <a:gd name="connsiteX167" fmla="*/ 1716279 w 3849121"/>
                <a:gd name="connsiteY167" fmla="*/ 34322 h 5204176"/>
                <a:gd name="connsiteX168" fmla="*/ 1891537 w 3849121"/>
                <a:gd name="connsiteY168" fmla="*/ 317 h 520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</a:cxnLst>
              <a:rect l="l" t="t" r="r" b="b"/>
              <a:pathLst>
                <a:path w="3849121" h="5204176">
                  <a:moveTo>
                    <a:pt x="1814169" y="1391200"/>
                  </a:moveTo>
                  <a:lnTo>
                    <a:pt x="1808731" y="1404909"/>
                  </a:lnTo>
                  <a:cubicBezTo>
                    <a:pt x="1803091" y="1411040"/>
                    <a:pt x="1795734" y="1415781"/>
                    <a:pt x="1788867" y="1420685"/>
                  </a:cubicBezTo>
                  <a:cubicBezTo>
                    <a:pt x="1696007" y="1488696"/>
                    <a:pt x="1597261" y="1545589"/>
                    <a:pt x="1486091" y="1578940"/>
                  </a:cubicBezTo>
                  <a:cubicBezTo>
                    <a:pt x="1431159" y="1595943"/>
                    <a:pt x="1428543" y="1607714"/>
                    <a:pt x="1467126" y="1651528"/>
                  </a:cubicBezTo>
                  <a:cubicBezTo>
                    <a:pt x="1558025" y="1752890"/>
                    <a:pt x="1655463" y="1847712"/>
                    <a:pt x="1752246" y="1943842"/>
                  </a:cubicBezTo>
                  <a:cubicBezTo>
                    <a:pt x="1772519" y="1964114"/>
                    <a:pt x="1794099" y="1973923"/>
                    <a:pt x="1825488" y="1966076"/>
                  </a:cubicBezTo>
                  <a:cubicBezTo>
                    <a:pt x="1863417" y="1956921"/>
                    <a:pt x="1903308" y="1962152"/>
                    <a:pt x="1942544" y="1956921"/>
                  </a:cubicBezTo>
                  <a:lnTo>
                    <a:pt x="1968294" y="1966934"/>
                  </a:lnTo>
                  <a:lnTo>
                    <a:pt x="1970009" y="1964114"/>
                  </a:lnTo>
                  <a:cubicBezTo>
                    <a:pt x="1977202" y="1942534"/>
                    <a:pt x="1981780" y="1920300"/>
                    <a:pt x="1982434" y="1897412"/>
                  </a:cubicBezTo>
                  <a:cubicBezTo>
                    <a:pt x="1983088" y="1881717"/>
                    <a:pt x="1983088" y="1866676"/>
                    <a:pt x="1982434" y="1851636"/>
                  </a:cubicBezTo>
                  <a:cubicBezTo>
                    <a:pt x="1977202" y="1773162"/>
                    <a:pt x="1937965" y="1707114"/>
                    <a:pt x="1901345" y="1639757"/>
                  </a:cubicBezTo>
                  <a:cubicBezTo>
                    <a:pt x="1869301" y="1580248"/>
                    <a:pt x="1843797" y="1517470"/>
                    <a:pt x="1820255" y="1454691"/>
                  </a:cubicBezTo>
                  <a:close/>
                  <a:moveTo>
                    <a:pt x="1891537" y="317"/>
                  </a:moveTo>
                  <a:cubicBezTo>
                    <a:pt x="1982435" y="4240"/>
                    <a:pt x="2044560" y="56556"/>
                    <a:pt x="2092298" y="128490"/>
                  </a:cubicBezTo>
                  <a:cubicBezTo>
                    <a:pt x="2103415" y="144839"/>
                    <a:pt x="2109954" y="167727"/>
                    <a:pt x="2124995" y="175574"/>
                  </a:cubicBezTo>
                  <a:cubicBezTo>
                    <a:pt x="2141344" y="184075"/>
                    <a:pt x="2159000" y="162495"/>
                    <a:pt x="2177311" y="155956"/>
                  </a:cubicBezTo>
                  <a:cubicBezTo>
                    <a:pt x="2211316" y="142877"/>
                    <a:pt x="2247937" y="142877"/>
                    <a:pt x="2282596" y="135029"/>
                  </a:cubicBezTo>
                  <a:cubicBezTo>
                    <a:pt x="2301560" y="127836"/>
                    <a:pt x="2319871" y="129144"/>
                    <a:pt x="2338835" y="134375"/>
                  </a:cubicBezTo>
                  <a:cubicBezTo>
                    <a:pt x="2407499" y="148762"/>
                    <a:pt x="2472240" y="174266"/>
                    <a:pt x="2529787" y="214811"/>
                  </a:cubicBezTo>
                  <a:cubicBezTo>
                    <a:pt x="2558561" y="235083"/>
                    <a:pt x="2584719" y="257971"/>
                    <a:pt x="2597798" y="291976"/>
                  </a:cubicBezTo>
                  <a:cubicBezTo>
                    <a:pt x="2605645" y="312249"/>
                    <a:pt x="2615454" y="331867"/>
                    <a:pt x="2599105" y="353447"/>
                  </a:cubicBezTo>
                  <a:cubicBezTo>
                    <a:pt x="2591258" y="363910"/>
                    <a:pt x="2600413" y="374373"/>
                    <a:pt x="2602375" y="384183"/>
                  </a:cubicBezTo>
                  <a:cubicBezTo>
                    <a:pt x="2616108" y="440422"/>
                    <a:pt x="2629841" y="495353"/>
                    <a:pt x="2609568" y="554208"/>
                  </a:cubicBezTo>
                  <a:cubicBezTo>
                    <a:pt x="2599105" y="583636"/>
                    <a:pt x="2609568" y="612410"/>
                    <a:pt x="2632457" y="634644"/>
                  </a:cubicBezTo>
                  <a:cubicBezTo>
                    <a:pt x="2640958" y="642491"/>
                    <a:pt x="2652075" y="650338"/>
                    <a:pt x="2648151" y="664725"/>
                  </a:cubicBezTo>
                  <a:cubicBezTo>
                    <a:pt x="2644227" y="680420"/>
                    <a:pt x="2629841" y="677150"/>
                    <a:pt x="2618070" y="677804"/>
                  </a:cubicBezTo>
                  <a:cubicBezTo>
                    <a:pt x="2597144" y="679766"/>
                    <a:pt x="2587334" y="688921"/>
                    <a:pt x="2595836" y="709847"/>
                  </a:cubicBezTo>
                  <a:cubicBezTo>
                    <a:pt x="2603029" y="726196"/>
                    <a:pt x="2595836" y="734043"/>
                    <a:pt x="2585372" y="746468"/>
                  </a:cubicBezTo>
                  <a:cubicBezTo>
                    <a:pt x="2569678" y="764125"/>
                    <a:pt x="2559215" y="785051"/>
                    <a:pt x="2543520" y="803362"/>
                  </a:cubicBezTo>
                  <a:cubicBezTo>
                    <a:pt x="2533711" y="815133"/>
                    <a:pt x="2529787" y="838021"/>
                    <a:pt x="2559215" y="847830"/>
                  </a:cubicBezTo>
                  <a:cubicBezTo>
                    <a:pt x="2603029" y="862871"/>
                    <a:pt x="2616108" y="900798"/>
                    <a:pt x="2620032" y="943305"/>
                  </a:cubicBezTo>
                  <a:cubicBezTo>
                    <a:pt x="2624609" y="993005"/>
                    <a:pt x="2607607" y="1040089"/>
                    <a:pt x="2601067" y="1088481"/>
                  </a:cubicBezTo>
                  <a:lnTo>
                    <a:pt x="2601067" y="1089793"/>
                  </a:lnTo>
                  <a:lnTo>
                    <a:pt x="2601068" y="1089789"/>
                  </a:lnTo>
                  <a:cubicBezTo>
                    <a:pt x="2605645" y="1104830"/>
                    <a:pt x="2607934" y="1119871"/>
                    <a:pt x="2607934" y="1134993"/>
                  </a:cubicBezTo>
                  <a:lnTo>
                    <a:pt x="2601188" y="1179890"/>
                  </a:lnTo>
                  <a:lnTo>
                    <a:pt x="2612184" y="1226463"/>
                  </a:lnTo>
                  <a:lnTo>
                    <a:pt x="2609442" y="1227742"/>
                  </a:lnTo>
                  <a:lnTo>
                    <a:pt x="2612185" y="1227771"/>
                  </a:lnTo>
                  <a:cubicBezTo>
                    <a:pt x="2663193" y="1300850"/>
                    <a:pt x="2673737" y="1378710"/>
                    <a:pt x="2663131" y="1459145"/>
                  </a:cubicBezTo>
                  <a:lnTo>
                    <a:pt x="2646323" y="1539721"/>
                  </a:lnTo>
                  <a:lnTo>
                    <a:pt x="2790057" y="1558668"/>
                  </a:lnTo>
                  <a:cubicBezTo>
                    <a:pt x="2839757" y="1555398"/>
                    <a:pt x="2889457" y="1555398"/>
                    <a:pt x="2939157" y="1558668"/>
                  </a:cubicBezTo>
                  <a:cubicBezTo>
                    <a:pt x="2982971" y="1550166"/>
                    <a:pt x="3026786" y="1542973"/>
                    <a:pt x="3069946" y="1533818"/>
                  </a:cubicBezTo>
                  <a:cubicBezTo>
                    <a:pt x="3160844" y="1514853"/>
                    <a:pt x="3224277" y="1569131"/>
                    <a:pt x="3213814" y="1661991"/>
                  </a:cubicBezTo>
                  <a:cubicBezTo>
                    <a:pt x="3209890" y="1695342"/>
                    <a:pt x="3212506" y="1726077"/>
                    <a:pt x="3217738" y="1758121"/>
                  </a:cubicBezTo>
                  <a:cubicBezTo>
                    <a:pt x="3222315" y="1784933"/>
                    <a:pt x="3212506" y="1809129"/>
                    <a:pt x="3196158" y="1830709"/>
                  </a:cubicBezTo>
                  <a:cubicBezTo>
                    <a:pt x="3192234" y="1835940"/>
                    <a:pt x="3187656" y="1841826"/>
                    <a:pt x="3179809" y="1837902"/>
                  </a:cubicBezTo>
                  <a:cubicBezTo>
                    <a:pt x="3173923" y="1834632"/>
                    <a:pt x="3175231" y="1828747"/>
                    <a:pt x="3174577" y="1823515"/>
                  </a:cubicBezTo>
                  <a:cubicBezTo>
                    <a:pt x="3168038" y="1763352"/>
                    <a:pt x="3140572" y="1739810"/>
                    <a:pt x="3078447" y="1743734"/>
                  </a:cubicBezTo>
                  <a:cubicBezTo>
                    <a:pt x="3040518" y="1745696"/>
                    <a:pt x="3002590" y="1737195"/>
                    <a:pt x="2964661" y="1737849"/>
                  </a:cubicBezTo>
                  <a:lnTo>
                    <a:pt x="2594067" y="1746692"/>
                  </a:lnTo>
                  <a:lnTo>
                    <a:pt x="2547546" y="1912747"/>
                  </a:lnTo>
                  <a:lnTo>
                    <a:pt x="2548098" y="1913760"/>
                  </a:lnTo>
                  <a:cubicBezTo>
                    <a:pt x="2535673" y="1975231"/>
                    <a:pt x="2523901" y="2036702"/>
                    <a:pt x="2511477" y="2098173"/>
                  </a:cubicBezTo>
                  <a:lnTo>
                    <a:pt x="2510668" y="2097645"/>
                  </a:lnTo>
                  <a:lnTo>
                    <a:pt x="2481396" y="2244004"/>
                  </a:lnTo>
                  <a:cubicBezTo>
                    <a:pt x="2477964" y="2258718"/>
                    <a:pt x="2473427" y="2276742"/>
                    <a:pt x="2457854" y="2280696"/>
                  </a:cubicBezTo>
                  <a:lnTo>
                    <a:pt x="2438293" y="2279321"/>
                  </a:lnTo>
                  <a:lnTo>
                    <a:pt x="2438236" y="2280623"/>
                  </a:lnTo>
                  <a:cubicBezTo>
                    <a:pt x="2418617" y="2348634"/>
                    <a:pt x="2398999" y="2416644"/>
                    <a:pt x="2379381" y="2484654"/>
                  </a:cubicBezTo>
                  <a:cubicBezTo>
                    <a:pt x="2374803" y="2499695"/>
                    <a:pt x="2372841" y="2512120"/>
                    <a:pt x="2383304" y="2527161"/>
                  </a:cubicBezTo>
                  <a:cubicBezTo>
                    <a:pt x="2546137" y="2759311"/>
                    <a:pt x="2683465" y="3006504"/>
                    <a:pt x="2809023" y="3260235"/>
                  </a:cubicBezTo>
                  <a:cubicBezTo>
                    <a:pt x="2843028" y="3328245"/>
                    <a:pt x="2880957" y="3394947"/>
                    <a:pt x="2931311" y="3453148"/>
                  </a:cubicBezTo>
                  <a:cubicBezTo>
                    <a:pt x="2977087" y="3505464"/>
                    <a:pt x="2978395" y="3567589"/>
                    <a:pt x="2976433" y="3629060"/>
                  </a:cubicBezTo>
                  <a:cubicBezTo>
                    <a:pt x="2973163" y="3758541"/>
                    <a:pt x="3008476" y="3877559"/>
                    <a:pt x="3049675" y="3997885"/>
                  </a:cubicBezTo>
                  <a:cubicBezTo>
                    <a:pt x="3102644" y="4152216"/>
                    <a:pt x="3147766" y="4309163"/>
                    <a:pt x="3206621" y="4461532"/>
                  </a:cubicBezTo>
                  <a:lnTo>
                    <a:pt x="3260233" y="4599759"/>
                  </a:lnTo>
                  <a:lnTo>
                    <a:pt x="3260899" y="4599514"/>
                  </a:lnTo>
                  <a:cubicBezTo>
                    <a:pt x="3287057" y="4619787"/>
                    <a:pt x="3307983" y="4645944"/>
                    <a:pt x="3326948" y="4672102"/>
                  </a:cubicBezTo>
                  <a:cubicBezTo>
                    <a:pt x="3397574" y="4769541"/>
                    <a:pt x="3494357" y="4836243"/>
                    <a:pt x="3590487" y="4903600"/>
                  </a:cubicBezTo>
                  <a:cubicBezTo>
                    <a:pt x="3646727" y="4942836"/>
                    <a:pt x="3706236" y="4976842"/>
                    <a:pt x="3770322" y="5001691"/>
                  </a:cubicBezTo>
                  <a:cubicBezTo>
                    <a:pt x="3839640" y="5029157"/>
                    <a:pt x="3861221" y="5073625"/>
                    <a:pt x="3842910" y="5137058"/>
                  </a:cubicBezTo>
                  <a:cubicBezTo>
                    <a:pt x="3833755" y="5161254"/>
                    <a:pt x="3818715" y="5176949"/>
                    <a:pt x="3791249" y="5176949"/>
                  </a:cubicBezTo>
                  <a:cubicBezTo>
                    <a:pt x="3706890" y="5214878"/>
                    <a:pt x="3617299" y="5203761"/>
                    <a:pt x="3529671" y="5198529"/>
                  </a:cubicBezTo>
                  <a:cubicBezTo>
                    <a:pt x="3493704" y="5196567"/>
                    <a:pt x="3456429" y="5193297"/>
                    <a:pt x="3422423" y="5176949"/>
                  </a:cubicBezTo>
                  <a:cubicBezTo>
                    <a:pt x="3415230" y="5180873"/>
                    <a:pt x="3408691" y="5178257"/>
                    <a:pt x="3401497" y="5176295"/>
                  </a:cubicBezTo>
                  <a:cubicBezTo>
                    <a:pt x="3396266" y="5173679"/>
                    <a:pt x="3391688" y="5169755"/>
                    <a:pt x="3391034" y="5163216"/>
                  </a:cubicBezTo>
                  <a:cubicBezTo>
                    <a:pt x="3355067" y="5125287"/>
                    <a:pt x="3314522" y="5131827"/>
                    <a:pt x="3272016" y="5149483"/>
                  </a:cubicBezTo>
                  <a:cubicBezTo>
                    <a:pt x="3248474" y="5156023"/>
                    <a:pt x="3225586" y="5156023"/>
                    <a:pt x="3202043" y="5149483"/>
                  </a:cubicBezTo>
                  <a:cubicBezTo>
                    <a:pt x="3147765" y="5137058"/>
                    <a:pt x="3094796" y="5122671"/>
                    <a:pt x="3043134" y="5102399"/>
                  </a:cubicBezTo>
                  <a:cubicBezTo>
                    <a:pt x="2994742" y="5084089"/>
                    <a:pt x="2982971" y="5055969"/>
                    <a:pt x="3007167" y="5010847"/>
                  </a:cubicBezTo>
                  <a:cubicBezTo>
                    <a:pt x="3019592" y="4987959"/>
                    <a:pt x="3018284" y="4964416"/>
                    <a:pt x="3021554" y="4941528"/>
                  </a:cubicBezTo>
                  <a:cubicBezTo>
                    <a:pt x="3030709" y="4880712"/>
                    <a:pt x="3041172" y="4821856"/>
                    <a:pt x="3088910" y="4777388"/>
                  </a:cubicBezTo>
                  <a:cubicBezTo>
                    <a:pt x="3089564" y="4755808"/>
                    <a:pt x="3084333" y="4734227"/>
                    <a:pt x="3089564" y="4712646"/>
                  </a:cubicBezTo>
                  <a:lnTo>
                    <a:pt x="3087166" y="4683264"/>
                  </a:lnTo>
                  <a:lnTo>
                    <a:pt x="3086296" y="4683220"/>
                  </a:lnTo>
                  <a:cubicBezTo>
                    <a:pt x="2954199" y="4502731"/>
                    <a:pt x="2826679" y="4319626"/>
                    <a:pt x="2739050" y="4112325"/>
                  </a:cubicBezTo>
                  <a:cubicBezTo>
                    <a:pt x="2710277" y="4043661"/>
                    <a:pt x="2687389" y="3973035"/>
                    <a:pt x="2680195" y="3899139"/>
                  </a:cubicBezTo>
                  <a:cubicBezTo>
                    <a:pt x="2667116" y="3753963"/>
                    <a:pt x="2597798" y="3634291"/>
                    <a:pt x="2510170" y="3523774"/>
                  </a:cubicBezTo>
                  <a:cubicBezTo>
                    <a:pt x="2422541" y="3413912"/>
                    <a:pt x="2324449" y="3313204"/>
                    <a:pt x="2240090" y="3200071"/>
                  </a:cubicBezTo>
                  <a:cubicBezTo>
                    <a:pt x="2215894" y="3167374"/>
                    <a:pt x="2191698" y="3134023"/>
                    <a:pt x="2164233" y="3097402"/>
                  </a:cubicBezTo>
                  <a:cubicBezTo>
                    <a:pt x="2126304" y="3220998"/>
                    <a:pt x="2077912" y="3334784"/>
                    <a:pt x="2018403" y="3443339"/>
                  </a:cubicBezTo>
                  <a:cubicBezTo>
                    <a:pt x="1960202" y="3549932"/>
                    <a:pt x="1893499" y="3649986"/>
                    <a:pt x="1809140" y="3738268"/>
                  </a:cubicBezTo>
                  <a:cubicBezTo>
                    <a:pt x="1754208" y="3795816"/>
                    <a:pt x="1690775" y="3810857"/>
                    <a:pt x="1615571" y="3788622"/>
                  </a:cubicBezTo>
                  <a:cubicBezTo>
                    <a:pt x="1584182" y="3779467"/>
                    <a:pt x="1552793" y="3768350"/>
                    <a:pt x="1525327" y="3750694"/>
                  </a:cubicBezTo>
                  <a:cubicBezTo>
                    <a:pt x="1361187" y="3646062"/>
                    <a:pt x="1180044" y="3575436"/>
                    <a:pt x="1005440" y="3491077"/>
                  </a:cubicBezTo>
                  <a:cubicBezTo>
                    <a:pt x="908656" y="3443993"/>
                    <a:pt x="813834" y="3391677"/>
                    <a:pt x="708549" y="3365520"/>
                  </a:cubicBezTo>
                  <a:cubicBezTo>
                    <a:pt x="682391" y="3358980"/>
                    <a:pt x="655580" y="3353749"/>
                    <a:pt x="629422" y="3347863"/>
                  </a:cubicBezTo>
                  <a:lnTo>
                    <a:pt x="628101" y="3345208"/>
                  </a:lnTo>
                  <a:lnTo>
                    <a:pt x="597380" y="3344594"/>
                  </a:lnTo>
                  <a:cubicBezTo>
                    <a:pt x="575146" y="3343940"/>
                    <a:pt x="553566" y="3339362"/>
                    <a:pt x="541795" y="3368790"/>
                  </a:cubicBezTo>
                  <a:cubicBezTo>
                    <a:pt x="535255" y="3385138"/>
                    <a:pt x="512367" y="3389716"/>
                    <a:pt x="494711" y="3396256"/>
                  </a:cubicBezTo>
                  <a:cubicBezTo>
                    <a:pt x="435855" y="3418490"/>
                    <a:pt x="376346" y="3439416"/>
                    <a:pt x="318144" y="3462958"/>
                  </a:cubicBezTo>
                  <a:cubicBezTo>
                    <a:pt x="252096" y="3490424"/>
                    <a:pt x="196511" y="3532930"/>
                    <a:pt x="154004" y="3591785"/>
                  </a:cubicBezTo>
                  <a:cubicBezTo>
                    <a:pt x="136348" y="3615981"/>
                    <a:pt x="117383" y="3642793"/>
                    <a:pt x="82724" y="3630368"/>
                  </a:cubicBezTo>
                  <a:cubicBezTo>
                    <a:pt x="46103" y="3616635"/>
                    <a:pt x="19291" y="3589169"/>
                    <a:pt x="10790" y="3548625"/>
                  </a:cubicBezTo>
                  <a:cubicBezTo>
                    <a:pt x="8828" y="3539470"/>
                    <a:pt x="10790" y="3529006"/>
                    <a:pt x="4905" y="3520505"/>
                  </a:cubicBezTo>
                  <a:cubicBezTo>
                    <a:pt x="-1635" y="3491078"/>
                    <a:pt x="-1635" y="3460996"/>
                    <a:pt x="4905" y="3431569"/>
                  </a:cubicBezTo>
                  <a:cubicBezTo>
                    <a:pt x="13406" y="3419144"/>
                    <a:pt x="10136" y="3404103"/>
                    <a:pt x="12752" y="3390370"/>
                  </a:cubicBezTo>
                  <a:cubicBezTo>
                    <a:pt x="33024" y="3291624"/>
                    <a:pt x="82724" y="3213151"/>
                    <a:pt x="169045" y="3160181"/>
                  </a:cubicBezTo>
                  <a:cubicBezTo>
                    <a:pt x="200434" y="3141217"/>
                    <a:pt x="218091" y="3116367"/>
                    <a:pt x="227246" y="3082362"/>
                  </a:cubicBezTo>
                  <a:cubicBezTo>
                    <a:pt x="249480" y="3003887"/>
                    <a:pt x="295910" y="2939801"/>
                    <a:pt x="355419" y="2886177"/>
                  </a:cubicBezTo>
                  <a:cubicBezTo>
                    <a:pt x="369152" y="2873752"/>
                    <a:pt x="384193" y="2862635"/>
                    <a:pt x="401849" y="2857404"/>
                  </a:cubicBezTo>
                  <a:cubicBezTo>
                    <a:pt x="418198" y="2852826"/>
                    <a:pt x="435201" y="2853480"/>
                    <a:pt x="445664" y="2869829"/>
                  </a:cubicBezTo>
                  <a:cubicBezTo>
                    <a:pt x="482286" y="2925414"/>
                    <a:pt x="537217" y="2961381"/>
                    <a:pt x="588225" y="3001926"/>
                  </a:cubicBezTo>
                  <a:cubicBezTo>
                    <a:pt x="612421" y="3021544"/>
                    <a:pt x="635963" y="3041816"/>
                    <a:pt x="629423" y="3077784"/>
                  </a:cubicBezTo>
                  <a:cubicBezTo>
                    <a:pt x="626808" y="3092171"/>
                    <a:pt x="637271" y="3093479"/>
                    <a:pt x="645772" y="3097403"/>
                  </a:cubicBezTo>
                  <a:cubicBezTo>
                    <a:pt x="665390" y="3103942"/>
                    <a:pt x="685009" y="3111136"/>
                    <a:pt x="703973" y="3118329"/>
                  </a:cubicBezTo>
                  <a:lnTo>
                    <a:pt x="702086" y="3121532"/>
                  </a:lnTo>
                  <a:lnTo>
                    <a:pt x="703318" y="3120944"/>
                  </a:lnTo>
                  <a:lnTo>
                    <a:pt x="716026" y="3124756"/>
                  </a:lnTo>
                  <a:lnTo>
                    <a:pt x="716397" y="3123559"/>
                  </a:lnTo>
                  <a:cubicBezTo>
                    <a:pt x="805988" y="3124867"/>
                    <a:pt x="892962" y="3145793"/>
                    <a:pt x="979937" y="3164757"/>
                  </a:cubicBezTo>
                  <a:cubicBezTo>
                    <a:pt x="1082606" y="3185684"/>
                    <a:pt x="1183968" y="3210534"/>
                    <a:pt x="1279444" y="3255002"/>
                  </a:cubicBezTo>
                  <a:lnTo>
                    <a:pt x="1279446" y="3255004"/>
                  </a:lnTo>
                  <a:lnTo>
                    <a:pt x="1417345" y="3314266"/>
                  </a:lnTo>
                  <a:cubicBezTo>
                    <a:pt x="1462058" y="3336419"/>
                    <a:pt x="1505709" y="3360615"/>
                    <a:pt x="1548869" y="3385792"/>
                  </a:cubicBezTo>
                  <a:cubicBezTo>
                    <a:pt x="1569795" y="3398217"/>
                    <a:pt x="1578950" y="3397563"/>
                    <a:pt x="1590068" y="3374675"/>
                  </a:cubicBezTo>
                  <a:cubicBezTo>
                    <a:pt x="1613610" y="3326937"/>
                    <a:pt x="1629958" y="3279199"/>
                    <a:pt x="1625381" y="3224922"/>
                  </a:cubicBezTo>
                  <a:cubicBezTo>
                    <a:pt x="1614917" y="3100672"/>
                    <a:pt x="1640421" y="2982962"/>
                    <a:pt x="1692737" y="2869828"/>
                  </a:cubicBezTo>
                  <a:cubicBezTo>
                    <a:pt x="1720203" y="2810319"/>
                    <a:pt x="1741783" y="2748848"/>
                    <a:pt x="1743091" y="2682146"/>
                  </a:cubicBezTo>
                  <a:cubicBezTo>
                    <a:pt x="1743745" y="2655334"/>
                    <a:pt x="1739167" y="2629830"/>
                    <a:pt x="1728704" y="2605634"/>
                  </a:cubicBezTo>
                  <a:cubicBezTo>
                    <a:pt x="1663963" y="2450649"/>
                    <a:pt x="1673773" y="2304819"/>
                    <a:pt x="1781020" y="2170106"/>
                  </a:cubicBezTo>
                  <a:lnTo>
                    <a:pt x="1780854" y="2168589"/>
                  </a:lnTo>
                  <a:lnTo>
                    <a:pt x="1780366" y="2169453"/>
                  </a:lnTo>
                  <a:cubicBezTo>
                    <a:pt x="1760748" y="2166183"/>
                    <a:pt x="1745053" y="2153758"/>
                    <a:pt x="1737206" y="2137410"/>
                  </a:cubicBezTo>
                  <a:cubicBezTo>
                    <a:pt x="1707124" y="2069399"/>
                    <a:pt x="1646307" y="2033432"/>
                    <a:pt x="1591376" y="1991580"/>
                  </a:cubicBezTo>
                  <a:cubicBezTo>
                    <a:pt x="1452739" y="1884987"/>
                    <a:pt x="1310179" y="1782317"/>
                    <a:pt x="1174813" y="1671801"/>
                  </a:cubicBezTo>
                  <a:cubicBezTo>
                    <a:pt x="1100263" y="1610984"/>
                    <a:pt x="1097647" y="1565861"/>
                    <a:pt x="1174159" y="1508314"/>
                  </a:cubicBezTo>
                  <a:cubicBezTo>
                    <a:pt x="1218627" y="1474963"/>
                    <a:pt x="1250670" y="1431802"/>
                    <a:pt x="1291869" y="1396489"/>
                  </a:cubicBezTo>
                  <a:cubicBezTo>
                    <a:pt x="1399770" y="1302321"/>
                    <a:pt x="1524673" y="1236927"/>
                    <a:pt x="1654809" y="1180033"/>
                  </a:cubicBezTo>
                  <a:cubicBezTo>
                    <a:pt x="1716279" y="1153222"/>
                    <a:pt x="1773827" y="1121178"/>
                    <a:pt x="1824180" y="1077364"/>
                  </a:cubicBezTo>
                  <a:cubicBezTo>
                    <a:pt x="1835297" y="1068209"/>
                    <a:pt x="1848376" y="1062323"/>
                    <a:pt x="1860147" y="1054476"/>
                  </a:cubicBezTo>
                  <a:lnTo>
                    <a:pt x="1859463" y="1056868"/>
                  </a:lnTo>
                  <a:lnTo>
                    <a:pt x="1860800" y="1054476"/>
                  </a:lnTo>
                  <a:cubicBezTo>
                    <a:pt x="1875841" y="1038782"/>
                    <a:pt x="1893497" y="1027010"/>
                    <a:pt x="1913116" y="1017201"/>
                  </a:cubicBezTo>
                  <a:lnTo>
                    <a:pt x="1913116" y="1017203"/>
                  </a:lnTo>
                  <a:lnTo>
                    <a:pt x="1913117" y="1017201"/>
                  </a:lnTo>
                  <a:cubicBezTo>
                    <a:pt x="1963471" y="952460"/>
                    <a:pt x="2032135" y="909954"/>
                    <a:pt x="2098837" y="864179"/>
                  </a:cubicBezTo>
                  <a:cubicBezTo>
                    <a:pt x="2124995" y="846522"/>
                    <a:pt x="2149845" y="826904"/>
                    <a:pt x="2168809" y="800746"/>
                  </a:cubicBezTo>
                  <a:cubicBezTo>
                    <a:pt x="2183196" y="780474"/>
                    <a:pt x="2184504" y="764125"/>
                    <a:pt x="2167501" y="742545"/>
                  </a:cubicBezTo>
                  <a:cubicBezTo>
                    <a:pt x="2121071" y="684997"/>
                    <a:pt x="2079219" y="623527"/>
                    <a:pt x="2049137" y="555516"/>
                  </a:cubicBezTo>
                  <a:cubicBezTo>
                    <a:pt x="2013170" y="473119"/>
                    <a:pt x="2005323" y="389414"/>
                    <a:pt x="2042598" y="305055"/>
                  </a:cubicBezTo>
                  <a:cubicBezTo>
                    <a:pt x="2050445" y="286745"/>
                    <a:pt x="2045214" y="280205"/>
                    <a:pt x="2030173" y="273012"/>
                  </a:cubicBezTo>
                  <a:cubicBezTo>
                    <a:pt x="1980473" y="248816"/>
                    <a:pt x="1945160" y="261241"/>
                    <a:pt x="1920964" y="311595"/>
                  </a:cubicBezTo>
                  <a:cubicBezTo>
                    <a:pt x="1896768" y="361295"/>
                    <a:pt x="1902653" y="410994"/>
                    <a:pt x="1918348" y="460694"/>
                  </a:cubicBezTo>
                  <a:cubicBezTo>
                    <a:pt x="1927504" y="489468"/>
                    <a:pt x="1937313" y="518241"/>
                    <a:pt x="1943852" y="548323"/>
                  </a:cubicBezTo>
                  <a:cubicBezTo>
                    <a:pt x="1952353" y="590175"/>
                    <a:pt x="1945160" y="628104"/>
                    <a:pt x="1924888" y="664725"/>
                  </a:cubicBezTo>
                  <a:cubicBezTo>
                    <a:pt x="1837259" y="823634"/>
                    <a:pt x="1623419" y="846522"/>
                    <a:pt x="1505055" y="709847"/>
                  </a:cubicBezTo>
                  <a:cubicBezTo>
                    <a:pt x="1458625" y="656224"/>
                    <a:pt x="1412848" y="601946"/>
                    <a:pt x="1401731" y="528051"/>
                  </a:cubicBezTo>
                  <a:cubicBezTo>
                    <a:pt x="1400424" y="520857"/>
                    <a:pt x="1398462" y="513010"/>
                    <a:pt x="1406963" y="503201"/>
                  </a:cubicBezTo>
                  <a:cubicBezTo>
                    <a:pt x="1418080" y="558786"/>
                    <a:pt x="1452085" y="581020"/>
                    <a:pt x="1505709" y="579712"/>
                  </a:cubicBezTo>
                  <a:cubicBezTo>
                    <a:pt x="1586798" y="577096"/>
                    <a:pt x="1627343" y="522819"/>
                    <a:pt x="1602493" y="445000"/>
                  </a:cubicBezTo>
                  <a:cubicBezTo>
                    <a:pt x="1589414" y="403801"/>
                    <a:pt x="1566526" y="365872"/>
                    <a:pt x="1559332" y="322058"/>
                  </a:cubicBezTo>
                  <a:cubicBezTo>
                    <a:pt x="1537752" y="195846"/>
                    <a:pt x="1597915" y="82714"/>
                    <a:pt x="1716279" y="34322"/>
                  </a:cubicBezTo>
                  <a:cubicBezTo>
                    <a:pt x="1771864" y="11434"/>
                    <a:pt x="1830719" y="-2299"/>
                    <a:pt x="1891537" y="3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5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62A6F82E-BD3A-488F-981B-DF218EE92751}"/>
                </a:ext>
              </a:extLst>
            </p:cNvPr>
            <p:cNvGrpSpPr/>
            <p:nvPr/>
          </p:nvGrpSpPr>
          <p:grpSpPr>
            <a:xfrm>
              <a:off x="4212975" y="2000371"/>
              <a:ext cx="2640414" cy="3892798"/>
              <a:chOff x="4212975" y="2000371"/>
              <a:chExt cx="2640414" cy="3892798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F0F9FBA-9382-49CE-BC1A-D2B75A31C0A0}"/>
                  </a:ext>
                </a:extLst>
              </p:cNvPr>
              <p:cNvSpPr/>
              <p:nvPr/>
            </p:nvSpPr>
            <p:spPr>
              <a:xfrm>
                <a:off x="4212975" y="3266976"/>
                <a:ext cx="2640414" cy="2626193"/>
              </a:xfrm>
              <a:custGeom>
                <a:avLst/>
                <a:gdLst>
                  <a:gd name="connsiteX0" fmla="*/ 1358660 w 2640414"/>
                  <a:gd name="connsiteY0" fmla="*/ 1 h 2626193"/>
                  <a:gd name="connsiteX1" fmla="*/ 1407727 w 2640414"/>
                  <a:gd name="connsiteY1" fmla="*/ 2770 h 2626193"/>
                  <a:gd name="connsiteX2" fmla="*/ 1599333 w 2640414"/>
                  <a:gd name="connsiteY2" fmla="*/ 41352 h 2626193"/>
                  <a:gd name="connsiteX3" fmla="*/ 1807288 w 2640414"/>
                  <a:gd name="connsiteY3" fmla="*/ 183912 h 2626193"/>
                  <a:gd name="connsiteX4" fmla="*/ 1817751 w 2640414"/>
                  <a:gd name="connsiteY4" fmla="*/ 221841 h 2626193"/>
                  <a:gd name="connsiteX5" fmla="*/ 1758896 w 2640414"/>
                  <a:gd name="connsiteY5" fmla="*/ 425872 h 2626193"/>
                  <a:gd name="connsiteX6" fmla="*/ 1762819 w 2640414"/>
                  <a:gd name="connsiteY6" fmla="*/ 468379 h 2626193"/>
                  <a:gd name="connsiteX7" fmla="*/ 2188538 w 2640414"/>
                  <a:gd name="connsiteY7" fmla="*/ 1201453 h 2626193"/>
                  <a:gd name="connsiteX8" fmla="*/ 2310826 w 2640414"/>
                  <a:gd name="connsiteY8" fmla="*/ 1394366 h 2626193"/>
                  <a:gd name="connsiteX9" fmla="*/ 2355948 w 2640414"/>
                  <a:gd name="connsiteY9" fmla="*/ 1570278 h 2626193"/>
                  <a:gd name="connsiteX10" fmla="*/ 2429190 w 2640414"/>
                  <a:gd name="connsiteY10" fmla="*/ 1939103 h 2626193"/>
                  <a:gd name="connsiteX11" fmla="*/ 2586136 w 2640414"/>
                  <a:gd name="connsiteY11" fmla="*/ 2402750 h 2626193"/>
                  <a:gd name="connsiteX12" fmla="*/ 2640414 w 2640414"/>
                  <a:gd name="connsiteY12" fmla="*/ 2542694 h 2626193"/>
                  <a:gd name="connsiteX13" fmla="*/ 2616872 w 2640414"/>
                  <a:gd name="connsiteY13" fmla="*/ 2559043 h 2626193"/>
                  <a:gd name="connsiteX14" fmla="*/ 2493276 w 2640414"/>
                  <a:gd name="connsiteY14" fmla="*/ 2618552 h 2626193"/>
                  <a:gd name="connsiteX15" fmla="*/ 2465811 w 2640414"/>
                  <a:gd name="connsiteY15" fmla="*/ 2624438 h 2626193"/>
                  <a:gd name="connsiteX16" fmla="*/ 2118565 w 2640414"/>
                  <a:gd name="connsiteY16" fmla="*/ 2053543 h 2626193"/>
                  <a:gd name="connsiteX17" fmla="*/ 2059710 w 2640414"/>
                  <a:gd name="connsiteY17" fmla="*/ 1840357 h 2626193"/>
                  <a:gd name="connsiteX18" fmla="*/ 1889685 w 2640414"/>
                  <a:gd name="connsiteY18" fmla="*/ 1464992 h 2626193"/>
                  <a:gd name="connsiteX19" fmla="*/ 1619605 w 2640414"/>
                  <a:gd name="connsiteY19" fmla="*/ 1141289 h 2626193"/>
                  <a:gd name="connsiteX20" fmla="*/ 1543748 w 2640414"/>
                  <a:gd name="connsiteY20" fmla="*/ 1038620 h 2626193"/>
                  <a:gd name="connsiteX21" fmla="*/ 1397918 w 2640414"/>
                  <a:gd name="connsiteY21" fmla="*/ 1384557 h 2626193"/>
                  <a:gd name="connsiteX22" fmla="*/ 1188655 w 2640414"/>
                  <a:gd name="connsiteY22" fmla="*/ 1679486 h 2626193"/>
                  <a:gd name="connsiteX23" fmla="*/ 995087 w 2640414"/>
                  <a:gd name="connsiteY23" fmla="*/ 1729840 h 2626193"/>
                  <a:gd name="connsiteX24" fmla="*/ 904843 w 2640414"/>
                  <a:gd name="connsiteY24" fmla="*/ 1691912 h 2626193"/>
                  <a:gd name="connsiteX25" fmla="*/ 384955 w 2640414"/>
                  <a:gd name="connsiteY25" fmla="*/ 1432295 h 2626193"/>
                  <a:gd name="connsiteX26" fmla="*/ 88064 w 2640414"/>
                  <a:gd name="connsiteY26" fmla="*/ 1306738 h 2626193"/>
                  <a:gd name="connsiteX27" fmla="*/ 8937 w 2640414"/>
                  <a:gd name="connsiteY27" fmla="*/ 1289081 h 2626193"/>
                  <a:gd name="connsiteX28" fmla="*/ 436 w 2640414"/>
                  <a:gd name="connsiteY28" fmla="*/ 1255730 h 2626193"/>
                  <a:gd name="connsiteX29" fmla="*/ 57983 w 2640414"/>
                  <a:gd name="connsiteY29" fmla="*/ 1081781 h 2626193"/>
                  <a:gd name="connsiteX30" fmla="*/ 82833 w 2640414"/>
                  <a:gd name="connsiteY30" fmla="*/ 1062162 h 2626193"/>
                  <a:gd name="connsiteX31" fmla="*/ 95541 w 2640414"/>
                  <a:gd name="connsiteY31" fmla="*/ 1065974 h 2626193"/>
                  <a:gd name="connsiteX32" fmla="*/ 95912 w 2640414"/>
                  <a:gd name="connsiteY32" fmla="*/ 1064776 h 2626193"/>
                  <a:gd name="connsiteX33" fmla="*/ 359452 w 2640414"/>
                  <a:gd name="connsiteY33" fmla="*/ 1105974 h 2626193"/>
                  <a:gd name="connsiteX34" fmla="*/ 658959 w 2640414"/>
                  <a:gd name="connsiteY34" fmla="*/ 1196219 h 2626193"/>
                  <a:gd name="connsiteX35" fmla="*/ 658965 w 2640414"/>
                  <a:gd name="connsiteY35" fmla="*/ 1196223 h 2626193"/>
                  <a:gd name="connsiteX36" fmla="*/ 796860 w 2640414"/>
                  <a:gd name="connsiteY36" fmla="*/ 1255484 h 2626193"/>
                  <a:gd name="connsiteX37" fmla="*/ 928385 w 2640414"/>
                  <a:gd name="connsiteY37" fmla="*/ 1327010 h 2626193"/>
                  <a:gd name="connsiteX38" fmla="*/ 969584 w 2640414"/>
                  <a:gd name="connsiteY38" fmla="*/ 1315893 h 2626193"/>
                  <a:gd name="connsiteX39" fmla="*/ 1004897 w 2640414"/>
                  <a:gd name="connsiteY39" fmla="*/ 1166140 h 2626193"/>
                  <a:gd name="connsiteX40" fmla="*/ 1072253 w 2640414"/>
                  <a:gd name="connsiteY40" fmla="*/ 811046 h 2626193"/>
                  <a:gd name="connsiteX41" fmla="*/ 1122607 w 2640414"/>
                  <a:gd name="connsiteY41" fmla="*/ 623364 h 2626193"/>
                  <a:gd name="connsiteX42" fmla="*/ 1108220 w 2640414"/>
                  <a:gd name="connsiteY42" fmla="*/ 546852 h 2626193"/>
                  <a:gd name="connsiteX43" fmla="*/ 1160536 w 2640414"/>
                  <a:gd name="connsiteY43" fmla="*/ 111324 h 2626193"/>
                  <a:gd name="connsiteX44" fmla="*/ 1165113 w 2640414"/>
                  <a:gd name="connsiteY44" fmla="*/ 92360 h 2626193"/>
                  <a:gd name="connsiteX45" fmla="*/ 1222007 w 2640414"/>
                  <a:gd name="connsiteY45" fmla="*/ 43314 h 2626193"/>
                  <a:gd name="connsiteX46" fmla="*/ 1358660 w 2640414"/>
                  <a:gd name="connsiteY46" fmla="*/ 1 h 2626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640414" h="2626193">
                    <a:moveTo>
                      <a:pt x="1358660" y="1"/>
                    </a:moveTo>
                    <a:cubicBezTo>
                      <a:pt x="1374825" y="32"/>
                      <a:pt x="1391215" y="1135"/>
                      <a:pt x="1407727" y="2770"/>
                    </a:cubicBezTo>
                    <a:cubicBezTo>
                      <a:pt x="1473122" y="8655"/>
                      <a:pt x="1537208" y="20426"/>
                      <a:pt x="1599333" y="41352"/>
                    </a:cubicBezTo>
                    <a:cubicBezTo>
                      <a:pt x="1680422" y="71434"/>
                      <a:pt x="1756934" y="108709"/>
                      <a:pt x="1807288" y="183912"/>
                    </a:cubicBezTo>
                    <a:cubicBezTo>
                      <a:pt x="1815135" y="195030"/>
                      <a:pt x="1826252" y="206147"/>
                      <a:pt x="1817751" y="221841"/>
                    </a:cubicBezTo>
                    <a:cubicBezTo>
                      <a:pt x="1798132" y="289852"/>
                      <a:pt x="1778514" y="357862"/>
                      <a:pt x="1758896" y="425872"/>
                    </a:cubicBezTo>
                    <a:cubicBezTo>
                      <a:pt x="1754318" y="440913"/>
                      <a:pt x="1752356" y="453338"/>
                      <a:pt x="1762819" y="468379"/>
                    </a:cubicBezTo>
                    <a:cubicBezTo>
                      <a:pt x="1925652" y="700529"/>
                      <a:pt x="2062980" y="947722"/>
                      <a:pt x="2188538" y="1201453"/>
                    </a:cubicBezTo>
                    <a:cubicBezTo>
                      <a:pt x="2222543" y="1269463"/>
                      <a:pt x="2260472" y="1336165"/>
                      <a:pt x="2310826" y="1394366"/>
                    </a:cubicBezTo>
                    <a:cubicBezTo>
                      <a:pt x="2356602" y="1446682"/>
                      <a:pt x="2357910" y="1508807"/>
                      <a:pt x="2355948" y="1570278"/>
                    </a:cubicBezTo>
                    <a:cubicBezTo>
                      <a:pt x="2352678" y="1699759"/>
                      <a:pt x="2387991" y="1818777"/>
                      <a:pt x="2429190" y="1939103"/>
                    </a:cubicBezTo>
                    <a:cubicBezTo>
                      <a:pt x="2482159" y="2093434"/>
                      <a:pt x="2527281" y="2250381"/>
                      <a:pt x="2586136" y="2402750"/>
                    </a:cubicBezTo>
                    <a:cubicBezTo>
                      <a:pt x="2603793" y="2449180"/>
                      <a:pt x="2622103" y="2496264"/>
                      <a:pt x="2640414" y="2542694"/>
                    </a:cubicBezTo>
                    <a:cubicBezTo>
                      <a:pt x="2635836" y="2553158"/>
                      <a:pt x="2626027" y="2555773"/>
                      <a:pt x="2616872" y="2559043"/>
                    </a:cubicBezTo>
                    <a:cubicBezTo>
                      <a:pt x="2574365" y="2575392"/>
                      <a:pt x="2531859" y="2593048"/>
                      <a:pt x="2493276" y="2618552"/>
                    </a:cubicBezTo>
                    <a:cubicBezTo>
                      <a:pt x="2485429" y="2623784"/>
                      <a:pt x="2476274" y="2629015"/>
                      <a:pt x="2465811" y="2624438"/>
                    </a:cubicBezTo>
                    <a:cubicBezTo>
                      <a:pt x="2333714" y="2443949"/>
                      <a:pt x="2206194" y="2260844"/>
                      <a:pt x="2118565" y="2053543"/>
                    </a:cubicBezTo>
                    <a:cubicBezTo>
                      <a:pt x="2089792" y="1984879"/>
                      <a:pt x="2066904" y="1914253"/>
                      <a:pt x="2059710" y="1840357"/>
                    </a:cubicBezTo>
                    <a:cubicBezTo>
                      <a:pt x="2046631" y="1695181"/>
                      <a:pt x="1977313" y="1575509"/>
                      <a:pt x="1889685" y="1464992"/>
                    </a:cubicBezTo>
                    <a:cubicBezTo>
                      <a:pt x="1802056" y="1355130"/>
                      <a:pt x="1703964" y="1254422"/>
                      <a:pt x="1619605" y="1141289"/>
                    </a:cubicBezTo>
                    <a:cubicBezTo>
                      <a:pt x="1595409" y="1108592"/>
                      <a:pt x="1571213" y="1075241"/>
                      <a:pt x="1543748" y="1038620"/>
                    </a:cubicBezTo>
                    <a:cubicBezTo>
                      <a:pt x="1505819" y="1162216"/>
                      <a:pt x="1457427" y="1276002"/>
                      <a:pt x="1397918" y="1384557"/>
                    </a:cubicBezTo>
                    <a:cubicBezTo>
                      <a:pt x="1339717" y="1491150"/>
                      <a:pt x="1273014" y="1591204"/>
                      <a:pt x="1188655" y="1679486"/>
                    </a:cubicBezTo>
                    <a:cubicBezTo>
                      <a:pt x="1133724" y="1737034"/>
                      <a:pt x="1070291" y="1752075"/>
                      <a:pt x="995087" y="1729840"/>
                    </a:cubicBezTo>
                    <a:cubicBezTo>
                      <a:pt x="963698" y="1720685"/>
                      <a:pt x="932309" y="1709568"/>
                      <a:pt x="904843" y="1691912"/>
                    </a:cubicBezTo>
                    <a:cubicBezTo>
                      <a:pt x="740702" y="1587280"/>
                      <a:pt x="559559" y="1516654"/>
                      <a:pt x="384955" y="1432295"/>
                    </a:cubicBezTo>
                    <a:cubicBezTo>
                      <a:pt x="288171" y="1385211"/>
                      <a:pt x="193349" y="1332895"/>
                      <a:pt x="88064" y="1306738"/>
                    </a:cubicBezTo>
                    <a:cubicBezTo>
                      <a:pt x="61906" y="1300198"/>
                      <a:pt x="35095" y="1294967"/>
                      <a:pt x="8937" y="1289081"/>
                    </a:cubicBezTo>
                    <a:cubicBezTo>
                      <a:pt x="436" y="1279272"/>
                      <a:pt x="-872" y="1267501"/>
                      <a:pt x="436" y="1255730"/>
                    </a:cubicBezTo>
                    <a:cubicBezTo>
                      <a:pt x="7629" y="1193605"/>
                      <a:pt x="24631" y="1134750"/>
                      <a:pt x="57983" y="1081781"/>
                    </a:cubicBezTo>
                    <a:cubicBezTo>
                      <a:pt x="63868" y="1072625"/>
                      <a:pt x="70408" y="1064124"/>
                      <a:pt x="82833" y="1062162"/>
                    </a:cubicBezTo>
                    <a:lnTo>
                      <a:pt x="95541" y="1065974"/>
                    </a:lnTo>
                    <a:lnTo>
                      <a:pt x="95912" y="1064776"/>
                    </a:lnTo>
                    <a:cubicBezTo>
                      <a:pt x="185503" y="1066084"/>
                      <a:pt x="272477" y="1087010"/>
                      <a:pt x="359452" y="1105974"/>
                    </a:cubicBezTo>
                    <a:cubicBezTo>
                      <a:pt x="462121" y="1126901"/>
                      <a:pt x="563483" y="1151751"/>
                      <a:pt x="658959" y="1196219"/>
                    </a:cubicBezTo>
                    <a:lnTo>
                      <a:pt x="658965" y="1196223"/>
                    </a:lnTo>
                    <a:lnTo>
                      <a:pt x="796860" y="1255484"/>
                    </a:lnTo>
                    <a:cubicBezTo>
                      <a:pt x="841574" y="1277637"/>
                      <a:pt x="885224" y="1301833"/>
                      <a:pt x="928385" y="1327010"/>
                    </a:cubicBezTo>
                    <a:cubicBezTo>
                      <a:pt x="949311" y="1339435"/>
                      <a:pt x="958466" y="1338781"/>
                      <a:pt x="969584" y="1315893"/>
                    </a:cubicBezTo>
                    <a:cubicBezTo>
                      <a:pt x="993126" y="1268155"/>
                      <a:pt x="1009474" y="1220417"/>
                      <a:pt x="1004897" y="1166140"/>
                    </a:cubicBezTo>
                    <a:cubicBezTo>
                      <a:pt x="994433" y="1041890"/>
                      <a:pt x="1019937" y="924180"/>
                      <a:pt x="1072253" y="811046"/>
                    </a:cubicBezTo>
                    <a:cubicBezTo>
                      <a:pt x="1099719" y="751537"/>
                      <a:pt x="1121299" y="690066"/>
                      <a:pt x="1122607" y="623364"/>
                    </a:cubicBezTo>
                    <a:cubicBezTo>
                      <a:pt x="1123261" y="596552"/>
                      <a:pt x="1118683" y="571048"/>
                      <a:pt x="1108220" y="546852"/>
                    </a:cubicBezTo>
                    <a:cubicBezTo>
                      <a:pt x="1043479" y="391867"/>
                      <a:pt x="1053289" y="246037"/>
                      <a:pt x="1160536" y="111324"/>
                    </a:cubicBezTo>
                    <a:cubicBezTo>
                      <a:pt x="1157266" y="103477"/>
                      <a:pt x="1159228" y="97592"/>
                      <a:pt x="1165113" y="92360"/>
                    </a:cubicBezTo>
                    <a:cubicBezTo>
                      <a:pt x="1186693" y="79281"/>
                      <a:pt x="1202388" y="59009"/>
                      <a:pt x="1222007" y="43314"/>
                    </a:cubicBezTo>
                    <a:cubicBezTo>
                      <a:pt x="1263696" y="9473"/>
                      <a:pt x="1310166" y="-92"/>
                      <a:pt x="135866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873DB79-05F5-41A0-BEF2-D9602C284AD4}"/>
                  </a:ext>
                </a:extLst>
              </p:cNvPr>
              <p:cNvSpPr/>
              <p:nvPr/>
            </p:nvSpPr>
            <p:spPr>
              <a:xfrm>
                <a:off x="4326698" y="3354019"/>
                <a:ext cx="2516513" cy="2455652"/>
              </a:xfrm>
              <a:custGeom>
                <a:avLst/>
                <a:gdLst>
                  <a:gd name="connsiteX0" fmla="*/ 1660452 w 2516513"/>
                  <a:gd name="connsiteY0" fmla="*/ 421448 h 2455652"/>
                  <a:gd name="connsiteX1" fmla="*/ 1672877 w 2516513"/>
                  <a:gd name="connsiteY1" fmla="*/ 434527 h 2455652"/>
                  <a:gd name="connsiteX2" fmla="*/ 1918107 w 2516513"/>
                  <a:gd name="connsiteY2" fmla="*/ 811853 h 2455652"/>
                  <a:gd name="connsiteX3" fmla="*/ 2140449 w 2516513"/>
                  <a:gd name="connsiteY3" fmla="*/ 1233648 h 2455652"/>
                  <a:gd name="connsiteX4" fmla="*/ 2207151 w 2516513"/>
                  <a:gd name="connsiteY4" fmla="*/ 1318007 h 2455652"/>
                  <a:gd name="connsiteX5" fmla="*/ 2250312 w 2516513"/>
                  <a:gd name="connsiteY5" fmla="*/ 1458605 h 2455652"/>
                  <a:gd name="connsiteX6" fmla="*/ 2282355 w 2516513"/>
                  <a:gd name="connsiteY6" fmla="*/ 1735224 h 2455652"/>
                  <a:gd name="connsiteX7" fmla="*/ 2416414 w 2516513"/>
                  <a:gd name="connsiteY7" fmla="*/ 2106011 h 2455652"/>
                  <a:gd name="connsiteX8" fmla="*/ 2513852 w 2516513"/>
                  <a:gd name="connsiteY8" fmla="*/ 2403556 h 2455652"/>
                  <a:gd name="connsiteX9" fmla="*/ 2478539 w 2516513"/>
                  <a:gd name="connsiteY9" fmla="*/ 2451294 h 2455652"/>
                  <a:gd name="connsiteX10" fmla="*/ 2450419 w 2516513"/>
                  <a:gd name="connsiteY10" fmla="*/ 2429060 h 2455652"/>
                  <a:gd name="connsiteX11" fmla="*/ 2235925 w 2516513"/>
                  <a:gd name="connsiteY11" fmla="*/ 1985685 h 2455652"/>
                  <a:gd name="connsiteX12" fmla="*/ 2154182 w 2516513"/>
                  <a:gd name="connsiteY12" fmla="*/ 1706450 h 2455652"/>
                  <a:gd name="connsiteX13" fmla="*/ 1997235 w 2516513"/>
                  <a:gd name="connsiteY13" fmla="*/ 1340241 h 2455652"/>
                  <a:gd name="connsiteX14" fmla="*/ 1583940 w 2516513"/>
                  <a:gd name="connsiteY14" fmla="*/ 766077 h 2455652"/>
                  <a:gd name="connsiteX15" fmla="*/ 1570861 w 2516513"/>
                  <a:gd name="connsiteY15" fmla="*/ 673871 h 2455652"/>
                  <a:gd name="connsiteX16" fmla="*/ 1643449 w 2516513"/>
                  <a:gd name="connsiteY16" fmla="*/ 446952 h 2455652"/>
                  <a:gd name="connsiteX17" fmla="*/ 1660452 w 2516513"/>
                  <a:gd name="connsiteY17" fmla="*/ 421448 h 2455652"/>
                  <a:gd name="connsiteX18" fmla="*/ 1514622 w 2516513"/>
                  <a:gd name="connsiteY18" fmla="*/ 1615 h 2455652"/>
                  <a:gd name="connsiteX19" fmla="*/ 1627755 w 2516513"/>
                  <a:gd name="connsiteY19" fmla="*/ 77473 h 2455652"/>
                  <a:gd name="connsiteX20" fmla="*/ 1585248 w 2516513"/>
                  <a:gd name="connsiteY20" fmla="*/ 220033 h 2455652"/>
                  <a:gd name="connsiteX21" fmla="*/ 1524431 w 2516513"/>
                  <a:gd name="connsiteY21" fmla="*/ 336435 h 2455652"/>
                  <a:gd name="connsiteX22" fmla="*/ 1421108 w 2516513"/>
                  <a:gd name="connsiteY22" fmla="*/ 938065 h 2455652"/>
                  <a:gd name="connsiteX23" fmla="*/ 1331517 w 2516513"/>
                  <a:gd name="connsiteY23" fmla="*/ 1189834 h 2455652"/>
                  <a:gd name="connsiteX24" fmla="*/ 1084326 w 2516513"/>
                  <a:gd name="connsiteY24" fmla="*/ 1446835 h 2455652"/>
                  <a:gd name="connsiteX25" fmla="*/ 776972 w 2516513"/>
                  <a:gd name="connsiteY25" fmla="*/ 1416099 h 2455652"/>
                  <a:gd name="connsiteX26" fmla="*/ 250546 w 2516513"/>
                  <a:gd name="connsiteY26" fmla="*/ 1176755 h 2455652"/>
                  <a:gd name="connsiteX27" fmla="*/ 47823 w 2516513"/>
                  <a:gd name="connsiteY27" fmla="*/ 1115284 h 2455652"/>
                  <a:gd name="connsiteX28" fmla="*/ 5316 w 2516513"/>
                  <a:gd name="connsiteY28" fmla="*/ 1020462 h 2455652"/>
                  <a:gd name="connsiteX29" fmla="*/ 19703 w 2516513"/>
                  <a:gd name="connsiteY29" fmla="*/ 974032 h 2455652"/>
                  <a:gd name="connsiteX30" fmla="*/ 283243 w 2516513"/>
                  <a:gd name="connsiteY30" fmla="*/ 1015230 h 2455652"/>
                  <a:gd name="connsiteX31" fmla="*/ 582750 w 2516513"/>
                  <a:gd name="connsiteY31" fmla="*/ 1105475 h 2455652"/>
                  <a:gd name="connsiteX32" fmla="*/ 774356 w 2516513"/>
                  <a:gd name="connsiteY32" fmla="*/ 1240842 h 2455652"/>
                  <a:gd name="connsiteX33" fmla="*/ 904491 w 2516513"/>
                  <a:gd name="connsiteY33" fmla="*/ 1333702 h 2455652"/>
                  <a:gd name="connsiteX34" fmla="*/ 943728 w 2516513"/>
                  <a:gd name="connsiteY34" fmla="*/ 1328470 h 2455652"/>
                  <a:gd name="connsiteX35" fmla="*/ 1059476 w 2516513"/>
                  <a:gd name="connsiteY35" fmla="*/ 1047274 h 2455652"/>
                  <a:gd name="connsiteX36" fmla="*/ 1244543 w 2516513"/>
                  <a:gd name="connsiteY36" fmla="*/ 435181 h 2455652"/>
                  <a:gd name="connsiteX37" fmla="*/ 1332171 w 2516513"/>
                  <a:gd name="connsiteY37" fmla="*/ 180142 h 2455652"/>
                  <a:gd name="connsiteX38" fmla="*/ 1343288 w 2516513"/>
                  <a:gd name="connsiteY38" fmla="*/ 99707 h 2455652"/>
                  <a:gd name="connsiteX39" fmla="*/ 1514622 w 2516513"/>
                  <a:gd name="connsiteY39" fmla="*/ 1615 h 245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516513" h="2455652">
                    <a:moveTo>
                      <a:pt x="1660452" y="421448"/>
                    </a:moveTo>
                    <a:cubicBezTo>
                      <a:pt x="1664376" y="425372"/>
                      <a:pt x="1668953" y="429949"/>
                      <a:pt x="1672877" y="434527"/>
                    </a:cubicBezTo>
                    <a:cubicBezTo>
                      <a:pt x="1763121" y="554853"/>
                      <a:pt x="1843558" y="681064"/>
                      <a:pt x="1918107" y="811853"/>
                    </a:cubicBezTo>
                    <a:cubicBezTo>
                      <a:pt x="1996581" y="950490"/>
                      <a:pt x="2060667" y="1096320"/>
                      <a:pt x="2140449" y="1233648"/>
                    </a:cubicBezTo>
                    <a:cubicBezTo>
                      <a:pt x="2158759" y="1265037"/>
                      <a:pt x="2186225" y="1288580"/>
                      <a:pt x="2207151" y="1318007"/>
                    </a:cubicBezTo>
                    <a:cubicBezTo>
                      <a:pt x="2237887" y="1360514"/>
                      <a:pt x="2249658" y="1406944"/>
                      <a:pt x="2250312" y="1458605"/>
                    </a:cubicBezTo>
                    <a:cubicBezTo>
                      <a:pt x="2251619" y="1552120"/>
                      <a:pt x="2246388" y="1647595"/>
                      <a:pt x="2282355" y="1735224"/>
                    </a:cubicBezTo>
                    <a:cubicBezTo>
                      <a:pt x="2332055" y="1857512"/>
                      <a:pt x="2373253" y="1981762"/>
                      <a:pt x="2416414" y="2106011"/>
                    </a:cubicBezTo>
                    <a:cubicBezTo>
                      <a:pt x="2451073" y="2204757"/>
                      <a:pt x="2481154" y="2304157"/>
                      <a:pt x="2513852" y="2403556"/>
                    </a:cubicBezTo>
                    <a:cubicBezTo>
                      <a:pt x="2525623" y="2438215"/>
                      <a:pt x="2495541" y="2440831"/>
                      <a:pt x="2478539" y="2451294"/>
                    </a:cubicBezTo>
                    <a:cubicBezTo>
                      <a:pt x="2454342" y="2465681"/>
                      <a:pt x="2456304" y="2440831"/>
                      <a:pt x="2450419" y="2429060"/>
                    </a:cubicBezTo>
                    <a:cubicBezTo>
                      <a:pt x="2381755" y="2279961"/>
                      <a:pt x="2320284" y="2127591"/>
                      <a:pt x="2235925" y="1985685"/>
                    </a:cubicBezTo>
                    <a:cubicBezTo>
                      <a:pt x="2185571" y="1900019"/>
                      <a:pt x="2156144" y="1803235"/>
                      <a:pt x="2154182" y="1706450"/>
                    </a:cubicBezTo>
                    <a:cubicBezTo>
                      <a:pt x="2151566" y="1559313"/>
                      <a:pt x="2080286" y="1449450"/>
                      <a:pt x="1997235" y="1340241"/>
                    </a:cubicBezTo>
                    <a:cubicBezTo>
                      <a:pt x="1854675" y="1152559"/>
                      <a:pt x="1714729" y="962261"/>
                      <a:pt x="1583940" y="766077"/>
                    </a:cubicBezTo>
                    <a:cubicBezTo>
                      <a:pt x="1563668" y="735342"/>
                      <a:pt x="1557783" y="709838"/>
                      <a:pt x="1570861" y="673871"/>
                    </a:cubicBezTo>
                    <a:cubicBezTo>
                      <a:pt x="1598327" y="599321"/>
                      <a:pt x="1619253" y="522810"/>
                      <a:pt x="1643449" y="446952"/>
                    </a:cubicBezTo>
                    <a:cubicBezTo>
                      <a:pt x="1648027" y="437143"/>
                      <a:pt x="1646719" y="425372"/>
                      <a:pt x="1660452" y="421448"/>
                    </a:cubicBezTo>
                    <a:close/>
                    <a:moveTo>
                      <a:pt x="1514622" y="1615"/>
                    </a:moveTo>
                    <a:cubicBezTo>
                      <a:pt x="1564976" y="10117"/>
                      <a:pt x="1607482" y="28427"/>
                      <a:pt x="1627755" y="77473"/>
                    </a:cubicBezTo>
                    <a:cubicBezTo>
                      <a:pt x="1648681" y="127173"/>
                      <a:pt x="1631024" y="189298"/>
                      <a:pt x="1585248" y="220033"/>
                    </a:cubicBezTo>
                    <a:cubicBezTo>
                      <a:pt x="1542742" y="248807"/>
                      <a:pt x="1526393" y="288697"/>
                      <a:pt x="1524431" y="336435"/>
                    </a:cubicBezTo>
                    <a:cubicBezTo>
                      <a:pt x="1517892" y="541774"/>
                      <a:pt x="1471462" y="740573"/>
                      <a:pt x="1421108" y="938065"/>
                    </a:cubicBezTo>
                    <a:cubicBezTo>
                      <a:pt x="1398874" y="1024386"/>
                      <a:pt x="1370754" y="1108745"/>
                      <a:pt x="1331517" y="1189834"/>
                    </a:cubicBezTo>
                    <a:cubicBezTo>
                      <a:pt x="1277240" y="1302967"/>
                      <a:pt x="1186342" y="1378824"/>
                      <a:pt x="1084326" y="1446835"/>
                    </a:cubicBezTo>
                    <a:cubicBezTo>
                      <a:pt x="970540" y="1522692"/>
                      <a:pt x="868524" y="1495226"/>
                      <a:pt x="776972" y="1416099"/>
                    </a:cubicBezTo>
                    <a:cubicBezTo>
                      <a:pt x="623949" y="1284656"/>
                      <a:pt x="440190" y="1225147"/>
                      <a:pt x="250546" y="1176755"/>
                    </a:cubicBezTo>
                    <a:cubicBezTo>
                      <a:pt x="182535" y="1159098"/>
                      <a:pt x="112563" y="1144058"/>
                      <a:pt x="47823" y="1115284"/>
                    </a:cubicBezTo>
                    <a:cubicBezTo>
                      <a:pt x="4008" y="1095666"/>
                      <a:pt x="-8417" y="1066238"/>
                      <a:pt x="5316" y="1020462"/>
                    </a:cubicBezTo>
                    <a:cubicBezTo>
                      <a:pt x="9894" y="1004767"/>
                      <a:pt x="15125" y="989073"/>
                      <a:pt x="19703" y="974032"/>
                    </a:cubicBezTo>
                    <a:cubicBezTo>
                      <a:pt x="109294" y="975340"/>
                      <a:pt x="196268" y="996266"/>
                      <a:pt x="283243" y="1015230"/>
                    </a:cubicBezTo>
                    <a:cubicBezTo>
                      <a:pt x="385912" y="1036157"/>
                      <a:pt x="487274" y="1061007"/>
                      <a:pt x="582750" y="1105475"/>
                    </a:cubicBezTo>
                    <a:cubicBezTo>
                      <a:pt x="646837" y="1150597"/>
                      <a:pt x="710269" y="1195719"/>
                      <a:pt x="774356" y="1240842"/>
                    </a:cubicBezTo>
                    <a:cubicBezTo>
                      <a:pt x="818170" y="1271577"/>
                      <a:pt x="862639" y="1300351"/>
                      <a:pt x="904491" y="1333702"/>
                    </a:cubicBezTo>
                    <a:cubicBezTo>
                      <a:pt x="923455" y="1348743"/>
                      <a:pt x="932611" y="1344165"/>
                      <a:pt x="943728" y="1328470"/>
                    </a:cubicBezTo>
                    <a:cubicBezTo>
                      <a:pt x="1002583" y="1243457"/>
                      <a:pt x="1044435" y="1149943"/>
                      <a:pt x="1059476" y="1047274"/>
                    </a:cubicBezTo>
                    <a:cubicBezTo>
                      <a:pt x="1091519" y="834088"/>
                      <a:pt x="1147759" y="628749"/>
                      <a:pt x="1244543" y="435181"/>
                    </a:cubicBezTo>
                    <a:cubicBezTo>
                      <a:pt x="1285087" y="354092"/>
                      <a:pt x="1315823" y="269733"/>
                      <a:pt x="1332171" y="180142"/>
                    </a:cubicBezTo>
                    <a:cubicBezTo>
                      <a:pt x="1336749" y="153331"/>
                      <a:pt x="1333479" y="126519"/>
                      <a:pt x="1343288" y="99707"/>
                    </a:cubicBezTo>
                    <a:cubicBezTo>
                      <a:pt x="1366176" y="38236"/>
                      <a:pt x="1449228" y="-9502"/>
                      <a:pt x="1514622" y="161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4317072-8A78-47DB-B789-6C6911298EF0}"/>
                  </a:ext>
                </a:extLst>
              </p:cNvPr>
              <p:cNvSpPr/>
              <p:nvPr/>
            </p:nvSpPr>
            <p:spPr>
              <a:xfrm>
                <a:off x="5817181" y="2432331"/>
                <a:ext cx="450903" cy="1063173"/>
              </a:xfrm>
              <a:custGeom>
                <a:avLst/>
                <a:gdLst>
                  <a:gd name="connsiteX0" fmla="*/ 135368 w 450903"/>
                  <a:gd name="connsiteY0" fmla="*/ 803348 h 1063173"/>
                  <a:gd name="connsiteX1" fmla="*/ 289045 w 450903"/>
                  <a:gd name="connsiteY1" fmla="*/ 878552 h 1063173"/>
                  <a:gd name="connsiteX2" fmla="*/ 259617 w 450903"/>
                  <a:gd name="connsiteY2" fmla="*/ 1025691 h 1063173"/>
                  <a:gd name="connsiteX3" fmla="*/ 216457 w 450903"/>
                  <a:gd name="connsiteY3" fmla="*/ 1061004 h 1063173"/>
                  <a:gd name="connsiteX4" fmla="*/ 30081 w 450903"/>
                  <a:gd name="connsiteY4" fmla="*/ 902749 h 1063173"/>
                  <a:gd name="connsiteX5" fmla="*/ 0 w 450903"/>
                  <a:gd name="connsiteY5" fmla="*/ 890323 h 1063173"/>
                  <a:gd name="connsiteX6" fmla="*/ 135368 w 450903"/>
                  <a:gd name="connsiteY6" fmla="*/ 803348 h 1063173"/>
                  <a:gd name="connsiteX7" fmla="*/ 108294 w 450903"/>
                  <a:gd name="connsiteY7" fmla="*/ 515521 h 1063173"/>
                  <a:gd name="connsiteX8" fmla="*/ 369219 w 450903"/>
                  <a:gd name="connsiteY8" fmla="*/ 525330 h 1063173"/>
                  <a:gd name="connsiteX9" fmla="*/ 322135 w 450903"/>
                  <a:gd name="connsiteY9" fmla="*/ 693394 h 1063173"/>
                  <a:gd name="connsiteX10" fmla="*/ 193308 w 450903"/>
                  <a:gd name="connsiteY10" fmla="*/ 648272 h 1063173"/>
                  <a:gd name="connsiteX11" fmla="*/ 105024 w 450903"/>
                  <a:gd name="connsiteY11" fmla="*/ 647618 h 1063173"/>
                  <a:gd name="connsiteX12" fmla="*/ 78866 w 450903"/>
                  <a:gd name="connsiteY12" fmla="*/ 616229 h 1063173"/>
                  <a:gd name="connsiteX13" fmla="*/ 87368 w 450903"/>
                  <a:gd name="connsiteY13" fmla="*/ 535139 h 1063173"/>
                  <a:gd name="connsiteX14" fmla="*/ 108294 w 450903"/>
                  <a:gd name="connsiteY14" fmla="*/ 515521 h 1063173"/>
                  <a:gd name="connsiteX15" fmla="*/ 334105 w 450903"/>
                  <a:gd name="connsiteY15" fmla="*/ 68 h 1063173"/>
                  <a:gd name="connsiteX16" fmla="*/ 396230 w 450903"/>
                  <a:gd name="connsiteY16" fmla="*/ 722 h 1063173"/>
                  <a:gd name="connsiteX17" fmla="*/ 430235 w 450903"/>
                  <a:gd name="connsiteY17" fmla="*/ 313308 h 1063173"/>
                  <a:gd name="connsiteX18" fmla="*/ 281789 w 450903"/>
                  <a:gd name="connsiteY18" fmla="*/ 280611 h 1063173"/>
                  <a:gd name="connsiteX19" fmla="*/ 273942 w 450903"/>
                  <a:gd name="connsiteY19" fmla="*/ 260992 h 1063173"/>
                  <a:gd name="connsiteX20" fmla="*/ 313179 w 450903"/>
                  <a:gd name="connsiteY20" fmla="*/ 17725 h 1063173"/>
                  <a:gd name="connsiteX21" fmla="*/ 334105 w 450903"/>
                  <a:gd name="connsiteY21" fmla="*/ 68 h 106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903" h="1063173">
                    <a:moveTo>
                      <a:pt x="135368" y="803348"/>
                    </a:moveTo>
                    <a:cubicBezTo>
                      <a:pt x="182452" y="792885"/>
                      <a:pt x="274004" y="838661"/>
                      <a:pt x="289045" y="878552"/>
                    </a:cubicBezTo>
                    <a:cubicBezTo>
                      <a:pt x="279236" y="927599"/>
                      <a:pt x="271388" y="977299"/>
                      <a:pt x="259617" y="1025691"/>
                    </a:cubicBezTo>
                    <a:cubicBezTo>
                      <a:pt x="255040" y="1045309"/>
                      <a:pt x="248500" y="1070813"/>
                      <a:pt x="216457" y="1061004"/>
                    </a:cubicBezTo>
                    <a:cubicBezTo>
                      <a:pt x="177874" y="980569"/>
                      <a:pt x="107902" y="937408"/>
                      <a:pt x="30081" y="902749"/>
                    </a:cubicBezTo>
                    <a:cubicBezTo>
                      <a:pt x="19618" y="898825"/>
                      <a:pt x="9809" y="894901"/>
                      <a:pt x="0" y="890323"/>
                    </a:cubicBezTo>
                    <a:cubicBezTo>
                      <a:pt x="41198" y="855664"/>
                      <a:pt x="79782" y="815773"/>
                      <a:pt x="135368" y="803348"/>
                    </a:cubicBezTo>
                    <a:close/>
                    <a:moveTo>
                      <a:pt x="108294" y="515521"/>
                    </a:moveTo>
                    <a:cubicBezTo>
                      <a:pt x="195270" y="518137"/>
                      <a:pt x="282244" y="527292"/>
                      <a:pt x="369219" y="525330"/>
                    </a:cubicBezTo>
                    <a:cubicBezTo>
                      <a:pt x="352871" y="581570"/>
                      <a:pt x="337176" y="637155"/>
                      <a:pt x="322135" y="693394"/>
                    </a:cubicBezTo>
                    <a:cubicBezTo>
                      <a:pt x="285514" y="660697"/>
                      <a:pt x="241700" y="647618"/>
                      <a:pt x="193308" y="648272"/>
                    </a:cubicBezTo>
                    <a:cubicBezTo>
                      <a:pt x="163880" y="648926"/>
                      <a:pt x="134452" y="648926"/>
                      <a:pt x="105024" y="647618"/>
                    </a:cubicBezTo>
                    <a:cubicBezTo>
                      <a:pt x="86060" y="646964"/>
                      <a:pt x="74943" y="639117"/>
                      <a:pt x="78866" y="616229"/>
                    </a:cubicBezTo>
                    <a:cubicBezTo>
                      <a:pt x="83444" y="589417"/>
                      <a:pt x="86060" y="562605"/>
                      <a:pt x="87368" y="535139"/>
                    </a:cubicBezTo>
                    <a:cubicBezTo>
                      <a:pt x="88022" y="520099"/>
                      <a:pt x="96523" y="517483"/>
                      <a:pt x="108294" y="515521"/>
                    </a:cubicBezTo>
                    <a:close/>
                    <a:moveTo>
                      <a:pt x="334105" y="68"/>
                    </a:moveTo>
                    <a:cubicBezTo>
                      <a:pt x="354377" y="722"/>
                      <a:pt x="375303" y="68"/>
                      <a:pt x="396230" y="722"/>
                    </a:cubicBezTo>
                    <a:cubicBezTo>
                      <a:pt x="464240" y="98160"/>
                      <a:pt x="460316" y="204099"/>
                      <a:pt x="430235" y="313308"/>
                    </a:cubicBezTo>
                    <a:cubicBezTo>
                      <a:pt x="379881" y="307422"/>
                      <a:pt x="333451" y="282572"/>
                      <a:pt x="281789" y="280611"/>
                    </a:cubicBezTo>
                    <a:cubicBezTo>
                      <a:pt x="266748" y="279957"/>
                      <a:pt x="272634" y="267532"/>
                      <a:pt x="273942" y="260992"/>
                    </a:cubicBezTo>
                    <a:cubicBezTo>
                      <a:pt x="290291" y="180557"/>
                      <a:pt x="307293" y="100122"/>
                      <a:pt x="313179" y="17725"/>
                    </a:cubicBezTo>
                    <a:cubicBezTo>
                      <a:pt x="313832" y="3338"/>
                      <a:pt x="321026" y="-586"/>
                      <a:pt x="334105" y="6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7DA92CE2-9025-43D5-B11F-E9905715C8B6}"/>
                  </a:ext>
                </a:extLst>
              </p:cNvPr>
              <p:cNvSpPr/>
              <p:nvPr/>
            </p:nvSpPr>
            <p:spPr>
              <a:xfrm>
                <a:off x="5381342" y="2000371"/>
                <a:ext cx="824255" cy="1365248"/>
              </a:xfrm>
              <a:custGeom>
                <a:avLst/>
                <a:gdLst>
                  <a:gd name="connsiteX0" fmla="*/ 817389 w 824255"/>
                  <a:gd name="connsiteY0" fmla="*/ 346544 h 1365248"/>
                  <a:gd name="connsiteX1" fmla="*/ 817389 w 824255"/>
                  <a:gd name="connsiteY1" fmla="*/ 437443 h 1365248"/>
                  <a:gd name="connsiteX2" fmla="*/ 817389 w 824255"/>
                  <a:gd name="connsiteY2" fmla="*/ 346544 h 1365248"/>
                  <a:gd name="connsiteX3" fmla="*/ 478866 w 824255"/>
                  <a:gd name="connsiteY3" fmla="*/ 802 h 1365248"/>
                  <a:gd name="connsiteX4" fmla="*/ 545405 w 824255"/>
                  <a:gd name="connsiteY4" fmla="*/ 21646 h 1365248"/>
                  <a:gd name="connsiteX5" fmla="*/ 416578 w 824255"/>
                  <a:gd name="connsiteY5" fmla="*/ 136741 h 1365248"/>
                  <a:gd name="connsiteX6" fmla="*/ 415924 w 824255"/>
                  <a:gd name="connsiteY6" fmla="*/ 424477 h 1365248"/>
                  <a:gd name="connsiteX7" fmla="*/ 421156 w 824255"/>
                  <a:gd name="connsiteY7" fmla="*/ 436248 h 1365248"/>
                  <a:gd name="connsiteX8" fmla="*/ 445352 w 824255"/>
                  <a:gd name="connsiteY8" fmla="*/ 527146 h 1365248"/>
                  <a:gd name="connsiteX9" fmla="*/ 427695 w 824255"/>
                  <a:gd name="connsiteY9" fmla="*/ 711559 h 1365248"/>
                  <a:gd name="connsiteX10" fmla="*/ 426274 w 824255"/>
                  <a:gd name="connsiteY10" fmla="*/ 709602 h 1365248"/>
                  <a:gd name="connsiteX11" fmla="*/ 426386 w 824255"/>
                  <a:gd name="connsiteY11" fmla="*/ 710904 h 1365248"/>
                  <a:gd name="connsiteX12" fmla="*/ 426386 w 824255"/>
                  <a:gd name="connsiteY12" fmla="*/ 786441 h 1365248"/>
                  <a:gd name="connsiteX13" fmla="*/ 427695 w 824255"/>
                  <a:gd name="connsiteY13" fmla="*/ 800495 h 1365248"/>
                  <a:gd name="connsiteX14" fmla="*/ 441428 w 824255"/>
                  <a:gd name="connsiteY14" fmla="*/ 860658 h 1365248"/>
                  <a:gd name="connsiteX15" fmla="*/ 545405 w 824255"/>
                  <a:gd name="connsiteY15" fmla="*/ 944363 h 1365248"/>
                  <a:gd name="connsiteX16" fmla="*/ 529057 w 824255"/>
                  <a:gd name="connsiteY16" fmla="*/ 1033300 h 1365248"/>
                  <a:gd name="connsiteX17" fmla="*/ 558484 w 824255"/>
                  <a:gd name="connsiteY17" fmla="*/ 1064689 h 1365248"/>
                  <a:gd name="connsiteX18" fmla="*/ 636304 w 824255"/>
                  <a:gd name="connsiteY18" fmla="*/ 1065343 h 1365248"/>
                  <a:gd name="connsiteX19" fmla="*/ 729818 w 824255"/>
                  <a:gd name="connsiteY19" fmla="*/ 1088885 h 1365248"/>
                  <a:gd name="connsiteX20" fmla="*/ 759246 w 824255"/>
                  <a:gd name="connsiteY20" fmla="*/ 1121582 h 1365248"/>
                  <a:gd name="connsiteX21" fmla="*/ 722625 w 824255"/>
                  <a:gd name="connsiteY21" fmla="*/ 1305995 h 1365248"/>
                  <a:gd name="connsiteX22" fmla="*/ 641535 w 824255"/>
                  <a:gd name="connsiteY22" fmla="*/ 1253026 h 1365248"/>
                  <a:gd name="connsiteX23" fmla="*/ 523825 w 824255"/>
                  <a:gd name="connsiteY23" fmla="*/ 1260219 h 1365248"/>
                  <a:gd name="connsiteX24" fmla="*/ 468894 w 824255"/>
                  <a:gd name="connsiteY24" fmla="*/ 1300763 h 1365248"/>
                  <a:gd name="connsiteX25" fmla="*/ 432927 w 824255"/>
                  <a:gd name="connsiteY25" fmla="*/ 1316458 h 1365248"/>
                  <a:gd name="connsiteX26" fmla="*/ 255054 w 824255"/>
                  <a:gd name="connsiteY26" fmla="*/ 1281145 h 1365248"/>
                  <a:gd name="connsiteX27" fmla="*/ 17671 w 824255"/>
                  <a:gd name="connsiteY27" fmla="*/ 1354387 h 1365248"/>
                  <a:gd name="connsiteX28" fmla="*/ 14 w 824255"/>
                  <a:gd name="connsiteY28" fmla="*/ 1362888 h 1365248"/>
                  <a:gd name="connsiteX29" fmla="*/ 37289 w 824255"/>
                  <a:gd name="connsiteY29" fmla="*/ 1305995 h 1365248"/>
                  <a:gd name="connsiteX30" fmla="*/ 149113 w 824255"/>
                  <a:gd name="connsiteY30" fmla="*/ 1211827 h 1365248"/>
                  <a:gd name="connsiteX31" fmla="*/ 181157 w 824255"/>
                  <a:gd name="connsiteY31" fmla="*/ 1171936 h 1365248"/>
                  <a:gd name="connsiteX32" fmla="*/ 193582 w 824255"/>
                  <a:gd name="connsiteY32" fmla="*/ 1105234 h 1365248"/>
                  <a:gd name="connsiteX33" fmla="*/ 193582 w 824255"/>
                  <a:gd name="connsiteY33" fmla="*/ 1059458 h 1365248"/>
                  <a:gd name="connsiteX34" fmla="*/ 112493 w 824255"/>
                  <a:gd name="connsiteY34" fmla="*/ 847579 h 1365248"/>
                  <a:gd name="connsiteX35" fmla="*/ 31403 w 824255"/>
                  <a:gd name="connsiteY35" fmla="*/ 662513 h 1365248"/>
                  <a:gd name="connsiteX36" fmla="*/ 25518 w 824255"/>
                  <a:gd name="connsiteY36" fmla="*/ 436248 h 1365248"/>
                  <a:gd name="connsiteX37" fmla="*/ 71948 w 824255"/>
                  <a:gd name="connsiteY37" fmla="*/ 262298 h 1365248"/>
                  <a:gd name="connsiteX38" fmla="*/ 124264 w 824255"/>
                  <a:gd name="connsiteY38" fmla="*/ 225023 h 1365248"/>
                  <a:gd name="connsiteX39" fmla="*/ 60177 w 824255"/>
                  <a:gd name="connsiteY39" fmla="*/ 461752 h 1365248"/>
                  <a:gd name="connsiteX40" fmla="*/ 60138 w 824255"/>
                  <a:gd name="connsiteY40" fmla="*/ 533043 h 1365248"/>
                  <a:gd name="connsiteX41" fmla="*/ 60831 w 824255"/>
                  <a:gd name="connsiteY41" fmla="*/ 537609 h 1365248"/>
                  <a:gd name="connsiteX42" fmla="*/ 137342 w 824255"/>
                  <a:gd name="connsiteY42" fmla="*/ 572268 h 1365248"/>
                  <a:gd name="connsiteX43" fmla="*/ 209277 w 824255"/>
                  <a:gd name="connsiteY43" fmla="*/ 534340 h 1365248"/>
                  <a:gd name="connsiteX44" fmla="*/ 297560 w 824255"/>
                  <a:gd name="connsiteY44" fmla="*/ 381316 h 1365248"/>
                  <a:gd name="connsiteX45" fmla="*/ 360993 w 824255"/>
                  <a:gd name="connsiteY45" fmla="*/ 92272 h 1365248"/>
                  <a:gd name="connsiteX46" fmla="*/ 417232 w 824255"/>
                  <a:gd name="connsiteY46" fmla="*/ 29494 h 1365248"/>
                  <a:gd name="connsiteX47" fmla="*/ 478866 w 824255"/>
                  <a:gd name="connsiteY47" fmla="*/ 802 h 136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24255" h="1365248">
                    <a:moveTo>
                      <a:pt x="817389" y="346544"/>
                    </a:moveTo>
                    <a:cubicBezTo>
                      <a:pt x="826544" y="376625"/>
                      <a:pt x="826544" y="406708"/>
                      <a:pt x="817389" y="437443"/>
                    </a:cubicBezTo>
                    <a:cubicBezTo>
                      <a:pt x="808887" y="407362"/>
                      <a:pt x="808887" y="377279"/>
                      <a:pt x="817389" y="346544"/>
                    </a:cubicBezTo>
                    <a:close/>
                    <a:moveTo>
                      <a:pt x="478866" y="802"/>
                    </a:moveTo>
                    <a:cubicBezTo>
                      <a:pt x="500119" y="-2223"/>
                      <a:pt x="522190" y="3008"/>
                      <a:pt x="545405" y="21646"/>
                    </a:cubicBezTo>
                    <a:cubicBezTo>
                      <a:pt x="475433" y="29494"/>
                      <a:pt x="438158" y="75924"/>
                      <a:pt x="416578" y="136741"/>
                    </a:cubicBezTo>
                    <a:cubicBezTo>
                      <a:pt x="381919" y="232217"/>
                      <a:pt x="383881" y="328347"/>
                      <a:pt x="415924" y="424477"/>
                    </a:cubicBezTo>
                    <a:cubicBezTo>
                      <a:pt x="417232" y="428400"/>
                      <a:pt x="417886" y="434940"/>
                      <a:pt x="421156" y="436248"/>
                    </a:cubicBezTo>
                    <a:cubicBezTo>
                      <a:pt x="469548" y="455866"/>
                      <a:pt x="448622" y="495757"/>
                      <a:pt x="445352" y="527146"/>
                    </a:cubicBezTo>
                    <a:cubicBezTo>
                      <a:pt x="438812" y="588617"/>
                      <a:pt x="440120" y="650742"/>
                      <a:pt x="427695" y="711559"/>
                    </a:cubicBezTo>
                    <a:lnTo>
                      <a:pt x="426274" y="709602"/>
                    </a:lnTo>
                    <a:cubicBezTo>
                      <a:pt x="426311" y="710036"/>
                      <a:pt x="426349" y="710470"/>
                      <a:pt x="426386" y="710904"/>
                    </a:cubicBezTo>
                    <a:lnTo>
                      <a:pt x="426386" y="786441"/>
                    </a:lnTo>
                    <a:lnTo>
                      <a:pt x="427695" y="800495"/>
                    </a:lnTo>
                    <a:cubicBezTo>
                      <a:pt x="432273" y="820768"/>
                      <a:pt x="436850" y="840386"/>
                      <a:pt x="441428" y="860658"/>
                    </a:cubicBezTo>
                    <a:cubicBezTo>
                      <a:pt x="455161" y="914936"/>
                      <a:pt x="489166" y="943709"/>
                      <a:pt x="545405" y="944363"/>
                    </a:cubicBezTo>
                    <a:cubicBezTo>
                      <a:pt x="533634" y="973137"/>
                      <a:pt x="533634" y="1003872"/>
                      <a:pt x="529057" y="1033300"/>
                    </a:cubicBezTo>
                    <a:cubicBezTo>
                      <a:pt x="525787" y="1056188"/>
                      <a:pt x="536904" y="1064689"/>
                      <a:pt x="558484" y="1064689"/>
                    </a:cubicBezTo>
                    <a:lnTo>
                      <a:pt x="636304" y="1065343"/>
                    </a:lnTo>
                    <a:cubicBezTo>
                      <a:pt x="669001" y="1066651"/>
                      <a:pt x="701044" y="1072537"/>
                      <a:pt x="729818" y="1088885"/>
                    </a:cubicBezTo>
                    <a:cubicBezTo>
                      <a:pt x="743551" y="1096732"/>
                      <a:pt x="755976" y="1104580"/>
                      <a:pt x="759246" y="1121582"/>
                    </a:cubicBezTo>
                    <a:cubicBezTo>
                      <a:pt x="746821" y="1183053"/>
                      <a:pt x="735049" y="1244524"/>
                      <a:pt x="722625" y="1305995"/>
                    </a:cubicBezTo>
                    <a:cubicBezTo>
                      <a:pt x="697121" y="1285723"/>
                      <a:pt x="671617" y="1266104"/>
                      <a:pt x="641535" y="1253026"/>
                    </a:cubicBezTo>
                    <a:cubicBezTo>
                      <a:pt x="600337" y="1235369"/>
                      <a:pt x="561754" y="1234715"/>
                      <a:pt x="523825" y="1260219"/>
                    </a:cubicBezTo>
                    <a:cubicBezTo>
                      <a:pt x="504861" y="1273298"/>
                      <a:pt x="485896" y="1285723"/>
                      <a:pt x="468894" y="1300763"/>
                    </a:cubicBezTo>
                    <a:cubicBezTo>
                      <a:pt x="457123" y="1308611"/>
                      <a:pt x="446660" y="1316458"/>
                      <a:pt x="432927" y="1316458"/>
                    </a:cubicBezTo>
                    <a:cubicBezTo>
                      <a:pt x="373418" y="1304687"/>
                      <a:pt x="315217" y="1289646"/>
                      <a:pt x="255054" y="1281145"/>
                    </a:cubicBezTo>
                    <a:cubicBezTo>
                      <a:pt x="162846" y="1268066"/>
                      <a:pt x="82411" y="1281145"/>
                      <a:pt x="17671" y="1354387"/>
                    </a:cubicBezTo>
                    <a:cubicBezTo>
                      <a:pt x="13747" y="1358965"/>
                      <a:pt x="10477" y="1370082"/>
                      <a:pt x="14" y="1362888"/>
                    </a:cubicBezTo>
                    <a:cubicBezTo>
                      <a:pt x="-640" y="1335422"/>
                      <a:pt x="20286" y="1321690"/>
                      <a:pt x="37289" y="1305995"/>
                    </a:cubicBezTo>
                    <a:cubicBezTo>
                      <a:pt x="73256" y="1273298"/>
                      <a:pt x="112493" y="1244524"/>
                      <a:pt x="149113" y="1211827"/>
                    </a:cubicBezTo>
                    <a:cubicBezTo>
                      <a:pt x="162192" y="1200056"/>
                      <a:pt x="175271" y="1188939"/>
                      <a:pt x="181157" y="1171936"/>
                    </a:cubicBezTo>
                    <a:cubicBezTo>
                      <a:pt x="188350" y="1150356"/>
                      <a:pt x="192928" y="1128122"/>
                      <a:pt x="193582" y="1105234"/>
                    </a:cubicBezTo>
                    <a:cubicBezTo>
                      <a:pt x="194236" y="1089539"/>
                      <a:pt x="194236" y="1074498"/>
                      <a:pt x="193582" y="1059458"/>
                    </a:cubicBezTo>
                    <a:cubicBezTo>
                      <a:pt x="188350" y="980984"/>
                      <a:pt x="149113" y="914936"/>
                      <a:pt x="112493" y="847579"/>
                    </a:cubicBezTo>
                    <a:cubicBezTo>
                      <a:pt x="80449" y="788070"/>
                      <a:pt x="54945" y="725292"/>
                      <a:pt x="31403" y="662513"/>
                    </a:cubicBezTo>
                    <a:cubicBezTo>
                      <a:pt x="16907" y="593958"/>
                      <a:pt x="18761" y="502951"/>
                      <a:pt x="25518" y="436248"/>
                    </a:cubicBezTo>
                    <a:cubicBezTo>
                      <a:pt x="27480" y="374777"/>
                      <a:pt x="34673" y="314614"/>
                      <a:pt x="71948" y="262298"/>
                    </a:cubicBezTo>
                    <a:cubicBezTo>
                      <a:pt x="86989" y="246604"/>
                      <a:pt x="104645" y="234832"/>
                      <a:pt x="124264" y="225023"/>
                    </a:cubicBezTo>
                    <a:cubicBezTo>
                      <a:pt x="90912" y="300881"/>
                      <a:pt x="73256" y="380662"/>
                      <a:pt x="60177" y="461752"/>
                    </a:cubicBezTo>
                    <a:cubicBezTo>
                      <a:pt x="49489" y="513089"/>
                      <a:pt x="60029" y="520400"/>
                      <a:pt x="60138" y="533043"/>
                    </a:cubicBezTo>
                    <a:lnTo>
                      <a:pt x="60831" y="537609"/>
                    </a:lnTo>
                    <a:cubicBezTo>
                      <a:pt x="75872" y="592541"/>
                      <a:pt x="81757" y="595810"/>
                      <a:pt x="137342" y="572268"/>
                    </a:cubicBezTo>
                    <a:cubicBezTo>
                      <a:pt x="162192" y="561805"/>
                      <a:pt x="185734" y="548072"/>
                      <a:pt x="209277" y="534340"/>
                    </a:cubicBezTo>
                    <a:cubicBezTo>
                      <a:pt x="268133" y="500334"/>
                      <a:pt x="302792" y="458482"/>
                      <a:pt x="297560" y="381316"/>
                    </a:cubicBezTo>
                    <a:cubicBezTo>
                      <a:pt x="290367" y="281263"/>
                      <a:pt x="309985" y="181863"/>
                      <a:pt x="360993" y="92272"/>
                    </a:cubicBezTo>
                    <a:cubicBezTo>
                      <a:pt x="375380" y="67422"/>
                      <a:pt x="393690" y="45842"/>
                      <a:pt x="417232" y="29494"/>
                    </a:cubicBezTo>
                    <a:cubicBezTo>
                      <a:pt x="437177" y="15107"/>
                      <a:pt x="457613" y="3826"/>
                      <a:pt x="478866" y="80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E3133385-62B5-C571-E906-E87FEEF32CA6}"/>
              </a:ext>
            </a:extLst>
          </p:cNvPr>
          <p:cNvSpPr txBox="1"/>
          <p:nvPr/>
        </p:nvSpPr>
        <p:spPr>
          <a:xfrm>
            <a:off x="964010" y="133732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Digunakan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untuk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melihat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keseragaan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(</a:t>
            </a:r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homogenitas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) </a:t>
            </a:r>
            <a:r>
              <a:rPr lang="en-US" altLang="ko-KR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suatu</a:t>
            </a:r>
            <a:r>
              <a:rPr lang="en-US" altLang="ko-KR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 data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7" name="Table 135">
                <a:extLst>
                  <a:ext uri="{FF2B5EF4-FFF2-40B4-BE49-F238E27FC236}">
                    <a16:creationId xmlns:a16="http://schemas.microsoft.com/office/drawing/2014/main" id="{87C545C1-2AFD-89B3-06F1-5CCD80FDFC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5079312"/>
                  </p:ext>
                </p:extLst>
              </p:nvPr>
            </p:nvGraphicFramePr>
            <p:xfrm>
              <a:off x="3040615" y="3144509"/>
              <a:ext cx="3736678" cy="6705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00812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standar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deviasi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2183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7" name="Table 135">
                <a:extLst>
                  <a:ext uri="{FF2B5EF4-FFF2-40B4-BE49-F238E27FC236}">
                    <a16:creationId xmlns:a16="http://schemas.microsoft.com/office/drawing/2014/main" id="{87C545C1-2AFD-89B3-06F1-5CCD80FDFC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5079312"/>
                  </p:ext>
                </p:extLst>
              </p:nvPr>
            </p:nvGraphicFramePr>
            <p:xfrm>
              <a:off x="3040615" y="3144509"/>
              <a:ext cx="3736678" cy="6705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00812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standar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deviasi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05455" r="-830303" b="-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8" name="Picture 77">
            <a:extLst>
              <a:ext uri="{FF2B5EF4-FFF2-40B4-BE49-F238E27FC236}">
                <a16:creationId xmlns:a16="http://schemas.microsoft.com/office/drawing/2014/main" id="{B7188275-8892-3AF3-756D-3B95C7A9C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1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 animBg="1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554261-18E7-494A-A0DC-4D35579B9382}"/>
                  </a:ext>
                </a:extLst>
              </p:cNvPr>
              <p:cNvSpPr txBox="1"/>
              <p:nvPr/>
            </p:nvSpPr>
            <p:spPr>
              <a:xfrm>
                <a:off x="927613" y="2974133"/>
                <a:ext cx="3387212" cy="909736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lIns="36000" tIns="0" rIns="36000" bIns="0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altLang="ko-K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ko-KR" sz="3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altLang="ko-KR" sz="3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ko-KR" sz="3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num>
                        <m:den>
                          <m:r>
                            <a:rPr lang="en-US" altLang="ko-K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ko-KR" altLang="en-US" sz="3200" spc="-15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554261-18E7-494A-A0DC-4D35579B9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613" y="2974133"/>
                <a:ext cx="3387212" cy="909736"/>
              </a:xfrm>
              <a:prstGeom prst="rect">
                <a:avLst/>
              </a:prstGeom>
              <a:blipFill>
                <a:blip r:embed="rId2"/>
                <a:stretch>
                  <a:fillRect b="-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12B872B1-C2B8-4678-811C-01B10A12BD3C}"/>
              </a:ext>
            </a:extLst>
          </p:cNvPr>
          <p:cNvSpPr txBox="1"/>
          <p:nvPr/>
        </p:nvSpPr>
        <p:spPr>
          <a:xfrm>
            <a:off x="909732" y="1420345"/>
            <a:ext cx="450046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000" dirty="0" err="1">
                <a:cs typeface="Arial" pitchFamily="34" charset="0"/>
              </a:rPr>
              <a:t>Digunakan</a:t>
            </a:r>
            <a:r>
              <a:rPr lang="en-GB" altLang="ko-KR" sz="2000" dirty="0">
                <a:cs typeface="Arial" pitchFamily="34" charset="0"/>
              </a:rPr>
              <a:t> </a:t>
            </a:r>
            <a:r>
              <a:rPr lang="en-GB" altLang="ko-KR" sz="2000" dirty="0" err="1">
                <a:cs typeface="Arial" pitchFamily="34" charset="0"/>
              </a:rPr>
              <a:t>untuk</a:t>
            </a:r>
            <a:r>
              <a:rPr lang="en-GB" altLang="ko-KR" sz="2000" dirty="0">
                <a:cs typeface="Arial" pitchFamily="34" charset="0"/>
              </a:rPr>
              <a:t> </a:t>
            </a:r>
            <a:r>
              <a:rPr lang="en-GB" altLang="ko-KR" sz="2000" dirty="0" err="1">
                <a:cs typeface="Arial" pitchFamily="34" charset="0"/>
              </a:rPr>
              <a:t>menganalisis</a:t>
            </a:r>
            <a:r>
              <a:rPr lang="en-GB" altLang="ko-KR" sz="2000" dirty="0">
                <a:cs typeface="Arial" pitchFamily="34" charset="0"/>
              </a:rPr>
              <a:t> </a:t>
            </a:r>
            <a:r>
              <a:rPr lang="en-GB" altLang="ko-KR" sz="2000" dirty="0" err="1">
                <a:cs typeface="Arial" pitchFamily="34" charset="0"/>
              </a:rPr>
              <a:t>posisi</a:t>
            </a:r>
            <a:r>
              <a:rPr lang="en-GB" altLang="ko-KR" sz="2000" dirty="0">
                <a:cs typeface="Arial" pitchFamily="34" charset="0"/>
              </a:rPr>
              <a:t> datum dan </a:t>
            </a:r>
            <a:r>
              <a:rPr lang="en-GB" altLang="ko-KR" sz="2000" dirty="0" err="1">
                <a:cs typeface="Arial" pitchFamily="34" charset="0"/>
              </a:rPr>
              <a:t>membandingkan</a:t>
            </a:r>
            <a:r>
              <a:rPr lang="en-GB" altLang="ko-KR" sz="2000" dirty="0">
                <a:cs typeface="Arial" pitchFamily="34" charset="0"/>
              </a:rPr>
              <a:t> </a:t>
            </a:r>
            <a:r>
              <a:rPr lang="en-GB" altLang="ko-KR" sz="2000" dirty="0" err="1">
                <a:cs typeface="Arial" pitchFamily="34" charset="0"/>
              </a:rPr>
              <a:t>posisi</a:t>
            </a:r>
            <a:r>
              <a:rPr lang="en-GB" altLang="ko-KR" sz="2000" dirty="0">
                <a:cs typeface="Arial" pitchFamily="34" charset="0"/>
              </a:rPr>
              <a:t> datum pada </a:t>
            </a:r>
            <a:r>
              <a:rPr lang="en-GB" altLang="ko-KR" sz="2000" dirty="0" err="1">
                <a:cs typeface="Arial" pitchFamily="34" charset="0"/>
              </a:rPr>
              <a:t>kelompok</a:t>
            </a:r>
            <a:r>
              <a:rPr lang="en-GB" altLang="ko-KR" sz="2000" dirty="0">
                <a:cs typeface="Arial" pitchFamily="34" charset="0"/>
              </a:rPr>
              <a:t> data yang </a:t>
            </a:r>
            <a:r>
              <a:rPr lang="en-GB" altLang="ko-KR" sz="2000" dirty="0" err="1">
                <a:cs typeface="Arial" pitchFamily="34" charset="0"/>
              </a:rPr>
              <a:t>berbeda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89087D-AF0E-45D1-B6AA-31CD09EC45E6}"/>
              </a:ext>
            </a:extLst>
          </p:cNvPr>
          <p:cNvSpPr txBox="1"/>
          <p:nvPr/>
        </p:nvSpPr>
        <p:spPr>
          <a:xfrm>
            <a:off x="927613" y="558570"/>
            <a:ext cx="3025262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4000" dirty="0">
                <a:latin typeface="+mj-lt"/>
              </a:rPr>
              <a:t>Z- </a:t>
            </a:r>
            <a:r>
              <a:rPr lang="en-US" altLang="ko-KR" sz="4000" dirty="0">
                <a:solidFill>
                  <a:schemeClr val="accent1"/>
                </a:solidFill>
                <a:latin typeface="+mj-lt"/>
              </a:rPr>
              <a:t>Score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0B92E7-5315-42E4-BFCF-84914102CAD1}"/>
              </a:ext>
            </a:extLst>
          </p:cNvPr>
          <p:cNvCxnSpPr>
            <a:cxnSpLocks/>
          </p:cNvCxnSpPr>
          <p:nvPr/>
        </p:nvCxnSpPr>
        <p:spPr>
          <a:xfrm flipH="1">
            <a:off x="4314825" y="3276600"/>
            <a:ext cx="3362325" cy="3581400"/>
          </a:xfrm>
          <a:prstGeom prst="line">
            <a:avLst/>
          </a:prstGeom>
          <a:ln w="19050"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0ED85CC-716F-F23D-0766-F0F7A4BA14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r="15131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930B490-0BCA-1929-A920-6DA3CCCD35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0" b="10030"/>
          <a:stretch>
            <a:fillRect/>
          </a:stretch>
        </p:blipFill>
        <p:spPr/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135">
                <a:extLst>
                  <a:ext uri="{FF2B5EF4-FFF2-40B4-BE49-F238E27FC236}">
                    <a16:creationId xmlns:a16="http://schemas.microsoft.com/office/drawing/2014/main" id="{5358C843-9B3D-B57B-335B-B352F73270C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444555"/>
                  </p:ext>
                </p:extLst>
              </p:nvPr>
            </p:nvGraphicFramePr>
            <p:xfrm>
              <a:off x="820504" y="4478930"/>
              <a:ext cx="3736678" cy="10058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00812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224623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standar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deviasi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2183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ko-KR" sz="1600" i="1" smtClean="0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sz="1600" i="1">
                                        <a:solidFill>
                                          <a:schemeClr val="accent3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2183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data yang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diamati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2242124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135">
                <a:extLst>
                  <a:ext uri="{FF2B5EF4-FFF2-40B4-BE49-F238E27FC236}">
                    <a16:creationId xmlns:a16="http://schemas.microsoft.com/office/drawing/2014/main" id="{5358C843-9B3D-B57B-335B-B352F73270C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444555"/>
                  </p:ext>
                </p:extLst>
              </p:nvPr>
            </p:nvGraphicFramePr>
            <p:xfrm>
              <a:off x="820504" y="4478930"/>
              <a:ext cx="3736678" cy="10058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00812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standar</a:t>
                          </a: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deviasi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101786" r="-830303" b="-12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rata-rata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205455" r="-830303" b="-2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data yang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diamati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2242124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2238436C-B351-88A0-03A6-FC5157DB1C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9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72D4652-C1A2-35F6-747B-84484042334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3" r="10883"/>
          <a:stretch>
            <a:fillRect/>
          </a:stretch>
        </p:blipFill>
        <p:spPr>
          <a:xfrm>
            <a:off x="9525" y="0"/>
            <a:ext cx="7183438" cy="68865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045A50-3D4B-4F08-A70F-CF61FEA02899}"/>
              </a:ext>
            </a:extLst>
          </p:cNvPr>
          <p:cNvSpPr txBox="1"/>
          <p:nvPr/>
        </p:nvSpPr>
        <p:spPr>
          <a:xfrm>
            <a:off x="7788368" y="691699"/>
            <a:ext cx="3088126" cy="58477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en-GB" altLang="ko-KR" sz="3200" u="sng" dirty="0" err="1">
                <a:solidFill>
                  <a:schemeClr val="accent1"/>
                </a:solidFill>
                <a:latin typeface="+mj-lt"/>
                <a:cs typeface="Arial" pitchFamily="34" charset="0"/>
              </a:rPr>
              <a:t>Analisis</a:t>
            </a:r>
            <a:r>
              <a:rPr lang="en-GB" altLang="ko-KR" sz="3200" u="sng" dirty="0">
                <a:solidFill>
                  <a:schemeClr val="accent1"/>
                </a:solidFill>
                <a:latin typeface="+mj-lt"/>
                <a:cs typeface="Arial" pitchFamily="34" charset="0"/>
              </a:rPr>
              <a:t> </a:t>
            </a:r>
            <a:r>
              <a:rPr lang="en-GB" altLang="ko-KR" sz="3200" u="sng" dirty="0" err="1">
                <a:solidFill>
                  <a:schemeClr val="accent1"/>
                </a:solidFill>
                <a:latin typeface="+mj-lt"/>
                <a:cs typeface="Arial" pitchFamily="34" charset="0"/>
              </a:rPr>
              <a:t>Bivariat</a:t>
            </a:r>
            <a:endParaRPr lang="ko-KR" altLang="en-US" sz="3200" u="sng" dirty="0">
              <a:latin typeface="+mj-lt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2AC10E-A918-4577-A4B5-EDA20C4E8F3E}"/>
              </a:ext>
            </a:extLst>
          </p:cNvPr>
          <p:cNvSpPr txBox="1"/>
          <p:nvPr/>
        </p:nvSpPr>
        <p:spPr>
          <a:xfrm>
            <a:off x="5877152" y="2581512"/>
            <a:ext cx="630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err="1">
                <a:cs typeface="Arial" pitchFamily="34" charset="0"/>
              </a:rPr>
              <a:t>Adalah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variabel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memengaruhi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variabel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terikat</a:t>
            </a:r>
            <a:endParaRPr lang="en-US" altLang="ko-KR" dirty="0">
              <a:cs typeface="Arial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D934EB7-F020-40EB-A46F-9C1B101D387A}"/>
              </a:ext>
            </a:extLst>
          </p:cNvPr>
          <p:cNvCxnSpPr>
            <a:cxnSpLocks/>
          </p:cNvCxnSpPr>
          <p:nvPr/>
        </p:nvCxnSpPr>
        <p:spPr>
          <a:xfrm flipH="1">
            <a:off x="1212849" y="0"/>
            <a:ext cx="3183305" cy="6858000"/>
          </a:xfrm>
          <a:prstGeom prst="line">
            <a:avLst/>
          </a:prstGeom>
          <a:ln w="190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46365A7-F5B2-442F-AA58-C3D6ECBC5DB7}"/>
              </a:ext>
            </a:extLst>
          </p:cNvPr>
          <p:cNvSpPr txBox="1"/>
          <p:nvPr/>
        </p:nvSpPr>
        <p:spPr>
          <a:xfrm>
            <a:off x="6013497" y="1319032"/>
            <a:ext cx="621453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 err="1">
                <a:cs typeface="Arial" pitchFamily="34" charset="0"/>
              </a:rPr>
              <a:t>Adalah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analisis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terhadap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dua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variabel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secara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simultan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untuk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melihat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hubungan</a:t>
            </a:r>
            <a:r>
              <a:rPr lang="en-US" altLang="ko-KR" sz="2000" dirty="0">
                <a:cs typeface="Arial" pitchFamily="34" charset="0"/>
              </a:rPr>
              <a:t> di </a:t>
            </a:r>
            <a:r>
              <a:rPr lang="en-US" altLang="ko-KR" sz="2000" dirty="0" err="1">
                <a:cs typeface="Arial" pitchFamily="34" charset="0"/>
              </a:rPr>
              <a:t>antara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kedua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variabel</a:t>
            </a:r>
            <a:r>
              <a:rPr lang="en-US" altLang="ko-KR" sz="2000" dirty="0">
                <a:cs typeface="Arial" pitchFamily="34" charset="0"/>
              </a:rPr>
              <a:t> </a:t>
            </a:r>
            <a:r>
              <a:rPr lang="en-US" altLang="ko-KR" sz="2000" dirty="0" err="1">
                <a:cs typeface="Arial" pitchFamily="34" charset="0"/>
              </a:rPr>
              <a:t>tersebut</a:t>
            </a:r>
            <a:r>
              <a:rPr lang="en-US" altLang="ko-KR" sz="2000" dirty="0">
                <a:cs typeface="Arial" pitchFamily="34" charset="0"/>
              </a:rPr>
              <a:t>. 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A11230-CCB6-4826-A7BB-41A008BA5325}"/>
              </a:ext>
            </a:extLst>
          </p:cNvPr>
          <p:cNvSpPr txBox="1"/>
          <p:nvPr/>
        </p:nvSpPr>
        <p:spPr>
          <a:xfrm>
            <a:off x="10327907" y="2195396"/>
            <a:ext cx="1853982" cy="40011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Variabel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bebas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endParaRPr lang="ko-KR" altLang="en-US" sz="20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E71D1-7163-9080-91B5-DE2B5EF84180}"/>
              </a:ext>
            </a:extLst>
          </p:cNvPr>
          <p:cNvSpPr txBox="1"/>
          <p:nvPr/>
        </p:nvSpPr>
        <p:spPr>
          <a:xfrm>
            <a:off x="10327907" y="3136905"/>
            <a:ext cx="1853982" cy="40011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Variabel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terikat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endParaRPr lang="ko-KR" altLang="en-US" sz="20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115F68-C344-2D4F-770D-9BC4345324B0}"/>
              </a:ext>
            </a:extLst>
          </p:cNvPr>
          <p:cNvSpPr txBox="1"/>
          <p:nvPr/>
        </p:nvSpPr>
        <p:spPr>
          <a:xfrm>
            <a:off x="8767612" y="3671618"/>
            <a:ext cx="3414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err="1">
                <a:cs typeface="Arial" pitchFamily="34" charset="0"/>
              </a:rPr>
              <a:t>Adalah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variabel</a:t>
            </a:r>
            <a:r>
              <a:rPr lang="en-US" altLang="ko-KR" dirty="0">
                <a:cs typeface="Arial" pitchFamily="34" charset="0"/>
              </a:rPr>
              <a:t> yang </a:t>
            </a:r>
            <a:r>
              <a:rPr lang="en-US" altLang="ko-KR" dirty="0" err="1">
                <a:cs typeface="Arial" pitchFamily="34" charset="0"/>
              </a:rPr>
              <a:t>dipengaruhi</a:t>
            </a:r>
            <a:endParaRPr lang="en-US" altLang="ko-KR" dirty="0"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2DCC56-9372-9693-6278-42F0054402ED}"/>
              </a:ext>
            </a:extLst>
          </p:cNvPr>
          <p:cNvSpPr txBox="1"/>
          <p:nvPr/>
        </p:nvSpPr>
        <p:spPr>
          <a:xfrm>
            <a:off x="6509775" y="5338913"/>
            <a:ext cx="306112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Jenis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Analisis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en-US" altLang="ko-KR" sz="2000" dirty="0" err="1">
                <a:solidFill>
                  <a:schemeClr val="accent2"/>
                </a:solidFill>
                <a:cs typeface="Arial" pitchFamily="34" charset="0"/>
              </a:rPr>
              <a:t>Bivariat</a:t>
            </a:r>
            <a:r>
              <a:rPr lang="en-US" altLang="ko-KR" sz="2000" dirty="0">
                <a:solidFill>
                  <a:schemeClr val="accent2"/>
                </a:solidFill>
                <a:cs typeface="Arial" pitchFamily="34" charset="0"/>
              </a:rPr>
              <a:t> </a:t>
            </a:r>
            <a:endParaRPr lang="ko-KR" altLang="en-US" sz="20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5F6C6D9-41C6-B346-2A1C-D278A67DAF32}"/>
              </a:ext>
            </a:extLst>
          </p:cNvPr>
          <p:cNvSpPr/>
          <p:nvPr/>
        </p:nvSpPr>
        <p:spPr>
          <a:xfrm>
            <a:off x="9906000" y="5418667"/>
            <a:ext cx="1363133" cy="321733"/>
          </a:xfrm>
          <a:prstGeom prst="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78693F-B731-CB9A-4F2A-1F3D2581A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8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 animBg="1"/>
      <p:bldP spid="2" grpId="0" animBg="1"/>
      <p:bldP spid="4" grpId="0"/>
      <p:bldP spid="7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8554261-18E7-494A-A0DC-4D35579B9382}"/>
              </a:ext>
            </a:extLst>
          </p:cNvPr>
          <p:cNvSpPr txBox="1"/>
          <p:nvPr/>
        </p:nvSpPr>
        <p:spPr>
          <a:xfrm>
            <a:off x="2125133" y="2989275"/>
            <a:ext cx="3762120" cy="672525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Contoh</a:t>
            </a:r>
            <a:r>
              <a:rPr lang="en-US" altLang="ko-KR" sz="2200" spc="-150" dirty="0">
                <a:solidFill>
                  <a:schemeClr val="bg1"/>
                </a:solidFill>
              </a:rPr>
              <a:t>: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Analisis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hubungan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antara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89087D-AF0E-45D1-B6AA-31CD09EC45E6}"/>
              </a:ext>
            </a:extLst>
          </p:cNvPr>
          <p:cNvSpPr txBox="1"/>
          <p:nvPr/>
        </p:nvSpPr>
        <p:spPr>
          <a:xfrm>
            <a:off x="927613" y="1068169"/>
            <a:ext cx="3461508" cy="984885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3200" dirty="0" err="1">
                <a:latin typeface="+mj-lt"/>
              </a:rPr>
              <a:t>Analisis</a:t>
            </a:r>
            <a:r>
              <a:rPr lang="en-US" altLang="ko-KR" sz="3200" dirty="0">
                <a:latin typeface="+mj-lt"/>
              </a:rPr>
              <a:t> </a:t>
            </a:r>
            <a:r>
              <a:rPr lang="en-US" altLang="ko-KR" sz="3200" dirty="0" err="1">
                <a:latin typeface="+mj-lt"/>
              </a:rPr>
              <a:t>Bivariat</a:t>
            </a:r>
            <a:endParaRPr lang="en-US" altLang="ko-KR" sz="3200" dirty="0">
              <a:solidFill>
                <a:schemeClr val="accent1"/>
              </a:solidFill>
              <a:latin typeface="+mj-lt"/>
            </a:endParaRPr>
          </a:p>
          <a:p>
            <a:r>
              <a:rPr lang="en-US" altLang="ko-KR" sz="3200" dirty="0" err="1">
                <a:solidFill>
                  <a:schemeClr val="accent1"/>
                </a:solidFill>
                <a:latin typeface="+mj-lt"/>
              </a:rPr>
              <a:t>Numerik-Numerik</a:t>
            </a:r>
            <a:endParaRPr lang="ko-KR" altLang="en-US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0B92E7-5315-42E4-BFCF-84914102CAD1}"/>
              </a:ext>
            </a:extLst>
          </p:cNvPr>
          <p:cNvCxnSpPr>
            <a:cxnSpLocks/>
          </p:cNvCxnSpPr>
          <p:nvPr/>
        </p:nvCxnSpPr>
        <p:spPr>
          <a:xfrm flipH="1">
            <a:off x="4314825" y="3276600"/>
            <a:ext cx="3362325" cy="3581400"/>
          </a:xfrm>
          <a:prstGeom prst="line">
            <a:avLst/>
          </a:prstGeom>
          <a:ln w="19050"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B4846D9-7107-0CD3-2DDD-4180C8C4ED7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0" b="10030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C65671-9754-6AD4-0493-9081D32B8065}"/>
              </a:ext>
            </a:extLst>
          </p:cNvPr>
          <p:cNvSpPr txBox="1"/>
          <p:nvPr/>
        </p:nvSpPr>
        <p:spPr>
          <a:xfrm>
            <a:off x="902759" y="2081276"/>
            <a:ext cx="4820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Jika variable bebas &amp; terikat sama-sama numerik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4529E0-2FD3-789E-F962-A9D1725A269F}"/>
              </a:ext>
            </a:extLst>
          </p:cNvPr>
          <p:cNvSpPr txBox="1"/>
          <p:nvPr/>
        </p:nvSpPr>
        <p:spPr>
          <a:xfrm rot="2832420">
            <a:off x="4260879" y="1716791"/>
            <a:ext cx="3387212" cy="672525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Usia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mobil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34DE6-B44B-DF19-0869-CD00BAA2FA3B}"/>
              </a:ext>
            </a:extLst>
          </p:cNvPr>
          <p:cNvSpPr txBox="1"/>
          <p:nvPr/>
        </p:nvSpPr>
        <p:spPr>
          <a:xfrm rot="19025752">
            <a:off x="3944626" y="4333492"/>
            <a:ext cx="3387212" cy="672525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>
                <a:solidFill>
                  <a:schemeClr val="bg1"/>
                </a:solidFill>
              </a:rPr>
              <a:t>Harga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jual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4B01C0-363D-F5D4-6606-89BFF33A5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1836E63-51BE-9AA8-2A28-F1BCF26261E3}"/>
              </a:ext>
            </a:extLst>
          </p:cNvPr>
          <p:cNvPicPr preferRelativeResize="0">
            <a:picLocks noGrp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r="15131"/>
          <a:stretch>
            <a:fillRect/>
          </a:stretch>
        </p:blipFill>
        <p:spPr>
          <a:xfrm>
            <a:off x="5018812" y="0"/>
            <a:ext cx="7173189" cy="6858000"/>
          </a:xfrm>
        </p:spPr>
      </p:pic>
    </p:spTree>
    <p:extLst>
      <p:ext uri="{BB962C8B-B14F-4D97-AF65-F5344CB8AC3E}">
        <p14:creationId xmlns:p14="http://schemas.microsoft.com/office/powerpoint/2010/main" val="276271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/>
      <p:bldP spid="7" grpId="0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3A2C19-7AF9-D6A0-0147-2E64B424E8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197814" y="344327"/>
            <a:ext cx="1796373" cy="584776"/>
            <a:chOff x="487554" y="128083"/>
            <a:chExt cx="1366364" cy="496295"/>
          </a:xfrm>
        </p:grpSpPr>
        <p:sp>
          <p:nvSpPr>
            <p:cNvPr id="13" name="Rectangle 12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2234" y="128083"/>
              <a:ext cx="939433" cy="49629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200" b="1" spc="67" dirty="0">
                  <a:solidFill>
                    <a:schemeClr val="bg1">
                      <a:lumMod val="95000"/>
                    </a:schemeClr>
                  </a:solidFill>
                </a:rPr>
                <a:t>BAB 4</a:t>
              </a:r>
              <a:endParaRPr lang="id-ID" sz="3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489200" y="853927"/>
            <a:ext cx="7213600" cy="1081664"/>
            <a:chOff x="1388493" y="545951"/>
            <a:chExt cx="5177161" cy="2118524"/>
          </a:xfrm>
          <a:solidFill>
            <a:schemeClr val="bg1">
              <a:alpha val="4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1388493" y="545951"/>
              <a:ext cx="5177161" cy="21185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08420" y="603006"/>
              <a:ext cx="4537305" cy="1466952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267" b="1" spc="67" dirty="0" err="1"/>
                <a:t>Statistika</a:t>
              </a:r>
              <a:endParaRPr lang="en-GB" sz="4800" b="1" spc="67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B0C6EDE-E494-0D38-1FD6-B1F1517D58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1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8554261-18E7-494A-A0DC-4D35579B9382}"/>
              </a:ext>
            </a:extLst>
          </p:cNvPr>
          <p:cNvSpPr txBox="1"/>
          <p:nvPr/>
        </p:nvSpPr>
        <p:spPr>
          <a:xfrm>
            <a:off x="2125133" y="2989275"/>
            <a:ext cx="3762120" cy="67252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Contoh</a:t>
            </a:r>
            <a:r>
              <a:rPr lang="en-US" altLang="ko-KR" sz="2200" spc="-150" dirty="0">
                <a:solidFill>
                  <a:schemeClr val="bg1"/>
                </a:solidFill>
              </a:rPr>
              <a:t>: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Analisis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hubungan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antara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89087D-AF0E-45D1-B6AA-31CD09EC45E6}"/>
              </a:ext>
            </a:extLst>
          </p:cNvPr>
          <p:cNvSpPr txBox="1"/>
          <p:nvPr/>
        </p:nvSpPr>
        <p:spPr>
          <a:xfrm>
            <a:off x="927613" y="1068169"/>
            <a:ext cx="3387212" cy="984885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3200" dirty="0" err="1">
                <a:latin typeface="+mj-lt"/>
              </a:rPr>
              <a:t>Analisis</a:t>
            </a:r>
            <a:r>
              <a:rPr lang="en-US" altLang="ko-KR" sz="3200" dirty="0">
                <a:latin typeface="+mj-lt"/>
              </a:rPr>
              <a:t> </a:t>
            </a:r>
            <a:r>
              <a:rPr lang="en-US" altLang="ko-KR" sz="3200" dirty="0" err="1">
                <a:latin typeface="+mj-lt"/>
              </a:rPr>
              <a:t>Bivariat</a:t>
            </a:r>
            <a:endParaRPr lang="en-US" altLang="ko-KR" sz="3200" dirty="0">
              <a:solidFill>
                <a:schemeClr val="accent1"/>
              </a:solidFill>
              <a:latin typeface="+mj-lt"/>
            </a:endParaRPr>
          </a:p>
          <a:p>
            <a:r>
              <a:rPr lang="en-US" altLang="ko-KR" sz="3200" dirty="0" err="1">
                <a:solidFill>
                  <a:schemeClr val="accent4">
                    <a:lumMod val="75000"/>
                  </a:schemeClr>
                </a:solidFill>
                <a:latin typeface="+mj-lt"/>
              </a:rPr>
              <a:t>Kategorik-Numerik</a:t>
            </a:r>
            <a:endParaRPr lang="ko-KR" altLang="en-US" sz="32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0B92E7-5315-42E4-BFCF-84914102CAD1}"/>
              </a:ext>
            </a:extLst>
          </p:cNvPr>
          <p:cNvCxnSpPr>
            <a:cxnSpLocks/>
          </p:cNvCxnSpPr>
          <p:nvPr/>
        </p:nvCxnSpPr>
        <p:spPr>
          <a:xfrm flipH="1">
            <a:off x="4314825" y="3276600"/>
            <a:ext cx="3362325" cy="3581400"/>
          </a:xfrm>
          <a:prstGeom prst="line">
            <a:avLst/>
          </a:prstGeom>
          <a:ln w="19050"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BA1D870-A38F-1E98-08F8-9C81D36DEF6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1" r="1513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643836E-A4EA-9F64-5D29-73776A5A6C9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0" b="10030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C65671-9754-6AD4-0493-9081D32B8065}"/>
              </a:ext>
            </a:extLst>
          </p:cNvPr>
          <p:cNvSpPr txBox="1"/>
          <p:nvPr/>
        </p:nvSpPr>
        <p:spPr>
          <a:xfrm>
            <a:off x="902759" y="2081276"/>
            <a:ext cx="42788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Jika salah satu variabel bersifat kategorik, yang lainnya numerik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4529E0-2FD3-789E-F962-A9D1725A269F}"/>
              </a:ext>
            </a:extLst>
          </p:cNvPr>
          <p:cNvSpPr txBox="1"/>
          <p:nvPr/>
        </p:nvSpPr>
        <p:spPr>
          <a:xfrm rot="2832420">
            <a:off x="4260879" y="1716791"/>
            <a:ext cx="3387212" cy="67252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Jenis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profesi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34DE6-B44B-DF19-0869-CD00BAA2FA3B}"/>
              </a:ext>
            </a:extLst>
          </p:cNvPr>
          <p:cNvSpPr txBox="1"/>
          <p:nvPr/>
        </p:nvSpPr>
        <p:spPr>
          <a:xfrm rot="18868902">
            <a:off x="4193647" y="4184104"/>
            <a:ext cx="3387212" cy="67252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Biaya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berlangganan</a:t>
            </a:r>
            <a:r>
              <a:rPr lang="en-US" altLang="ko-KR" sz="2200" spc="-150" dirty="0">
                <a:solidFill>
                  <a:schemeClr val="bg1"/>
                </a:solidFill>
              </a:rPr>
              <a:t> internet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47C9D1-5640-AD52-43FF-B10A39A6D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65ECCF0C-B00D-A6CC-9BF7-FA965C972173}"/>
              </a:ext>
            </a:extLst>
          </p:cNvPr>
          <p:cNvSpPr/>
          <p:nvPr/>
        </p:nvSpPr>
        <p:spPr>
          <a:xfrm rot="18947565">
            <a:off x="7512048" y="-1304996"/>
            <a:ext cx="475408" cy="891383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241 h 10241"/>
              <a:gd name="connsiteX1" fmla="*/ 2582 w 10000"/>
              <a:gd name="connsiteY1" fmla="*/ 0 h 10241"/>
              <a:gd name="connsiteX2" fmla="*/ 10000 w 10000"/>
              <a:gd name="connsiteY2" fmla="*/ 241 h 10241"/>
              <a:gd name="connsiteX3" fmla="*/ 8000 w 10000"/>
              <a:gd name="connsiteY3" fmla="*/ 10241 h 10241"/>
              <a:gd name="connsiteX4" fmla="*/ 0 w 10000"/>
              <a:gd name="connsiteY4" fmla="*/ 10241 h 10241"/>
              <a:gd name="connsiteX0" fmla="*/ 0 w 11490"/>
              <a:gd name="connsiteY0" fmla="*/ 9965 h 10241"/>
              <a:gd name="connsiteX1" fmla="*/ 4072 w 11490"/>
              <a:gd name="connsiteY1" fmla="*/ 0 h 10241"/>
              <a:gd name="connsiteX2" fmla="*/ 11490 w 11490"/>
              <a:gd name="connsiteY2" fmla="*/ 241 h 10241"/>
              <a:gd name="connsiteX3" fmla="*/ 9490 w 11490"/>
              <a:gd name="connsiteY3" fmla="*/ 10241 h 10241"/>
              <a:gd name="connsiteX4" fmla="*/ 0 w 11490"/>
              <a:gd name="connsiteY4" fmla="*/ 9965 h 10241"/>
              <a:gd name="connsiteX0" fmla="*/ 0 w 11490"/>
              <a:gd name="connsiteY0" fmla="*/ 9965 h 10284"/>
              <a:gd name="connsiteX1" fmla="*/ 4072 w 11490"/>
              <a:gd name="connsiteY1" fmla="*/ 0 h 10284"/>
              <a:gd name="connsiteX2" fmla="*/ 11490 w 11490"/>
              <a:gd name="connsiteY2" fmla="*/ 241 h 10284"/>
              <a:gd name="connsiteX3" fmla="*/ 7332 w 11490"/>
              <a:gd name="connsiteY3" fmla="*/ 10284 h 10284"/>
              <a:gd name="connsiteX4" fmla="*/ 0 w 11490"/>
              <a:gd name="connsiteY4" fmla="*/ 9965 h 10284"/>
              <a:gd name="connsiteX0" fmla="*/ 0 w 11490"/>
              <a:gd name="connsiteY0" fmla="*/ 10063 h 10382"/>
              <a:gd name="connsiteX1" fmla="*/ 4116 w 11490"/>
              <a:gd name="connsiteY1" fmla="*/ 0 h 10382"/>
              <a:gd name="connsiteX2" fmla="*/ 11490 w 11490"/>
              <a:gd name="connsiteY2" fmla="*/ 339 h 10382"/>
              <a:gd name="connsiteX3" fmla="*/ 7332 w 11490"/>
              <a:gd name="connsiteY3" fmla="*/ 10382 h 10382"/>
              <a:gd name="connsiteX4" fmla="*/ 0 w 11490"/>
              <a:gd name="connsiteY4" fmla="*/ 10063 h 1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0" h="10382">
                <a:moveTo>
                  <a:pt x="0" y="10063"/>
                </a:moveTo>
                <a:lnTo>
                  <a:pt x="4116" y="0"/>
                </a:lnTo>
                <a:lnTo>
                  <a:pt x="11490" y="339"/>
                </a:lnTo>
                <a:lnTo>
                  <a:pt x="7332" y="10382"/>
                </a:lnTo>
                <a:lnTo>
                  <a:pt x="0" y="10063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7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/>
      <p:bldP spid="7" grpId="0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8554261-18E7-494A-A0DC-4D35579B9382}"/>
              </a:ext>
            </a:extLst>
          </p:cNvPr>
          <p:cNvSpPr txBox="1"/>
          <p:nvPr/>
        </p:nvSpPr>
        <p:spPr>
          <a:xfrm>
            <a:off x="2125133" y="2989275"/>
            <a:ext cx="3762120" cy="6725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Contoh</a:t>
            </a:r>
            <a:r>
              <a:rPr lang="en-US" altLang="ko-KR" sz="2200" spc="-150" dirty="0">
                <a:solidFill>
                  <a:schemeClr val="bg1"/>
                </a:solidFill>
              </a:rPr>
              <a:t>: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Analisis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hubungan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antara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89087D-AF0E-45D1-B6AA-31CD09EC45E6}"/>
              </a:ext>
            </a:extLst>
          </p:cNvPr>
          <p:cNvSpPr txBox="1"/>
          <p:nvPr/>
        </p:nvSpPr>
        <p:spPr>
          <a:xfrm>
            <a:off x="927613" y="1068169"/>
            <a:ext cx="3387212" cy="984885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3200" dirty="0" err="1">
                <a:latin typeface="+mj-lt"/>
              </a:rPr>
              <a:t>Analisis</a:t>
            </a:r>
            <a:r>
              <a:rPr lang="en-US" altLang="ko-KR" sz="3200" dirty="0">
                <a:latin typeface="+mj-lt"/>
              </a:rPr>
              <a:t> </a:t>
            </a:r>
            <a:r>
              <a:rPr lang="en-US" altLang="ko-KR" sz="3200" dirty="0" err="1">
                <a:latin typeface="+mj-lt"/>
              </a:rPr>
              <a:t>Bivariat</a:t>
            </a:r>
            <a:endParaRPr lang="en-US" altLang="ko-KR" sz="3200" dirty="0">
              <a:solidFill>
                <a:schemeClr val="accent1"/>
              </a:solidFill>
              <a:latin typeface="+mj-lt"/>
            </a:endParaRPr>
          </a:p>
          <a:p>
            <a:r>
              <a:rPr lang="en-US" altLang="ko-KR" sz="32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Kategorik-Kategorik</a:t>
            </a:r>
            <a:endParaRPr lang="ko-KR" altLang="en-US" sz="32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0B92E7-5315-42E4-BFCF-84914102CAD1}"/>
              </a:ext>
            </a:extLst>
          </p:cNvPr>
          <p:cNvCxnSpPr>
            <a:cxnSpLocks/>
          </p:cNvCxnSpPr>
          <p:nvPr/>
        </p:nvCxnSpPr>
        <p:spPr>
          <a:xfrm flipH="1">
            <a:off x="4314825" y="3276600"/>
            <a:ext cx="3362325" cy="3581400"/>
          </a:xfrm>
          <a:prstGeom prst="line">
            <a:avLst/>
          </a:prstGeom>
          <a:ln w="19050"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B4D66CA-6018-4F2A-D01D-99A89418593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4" r="15104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4A7DA86-9513-B909-566D-9149CF47E97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0" b="10030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74529E0-2FD3-789E-F962-A9D1725A269F}"/>
              </a:ext>
            </a:extLst>
          </p:cNvPr>
          <p:cNvSpPr txBox="1"/>
          <p:nvPr/>
        </p:nvSpPr>
        <p:spPr>
          <a:xfrm rot="2832420">
            <a:off x="4260879" y="1716791"/>
            <a:ext cx="3387212" cy="6725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Profesi</a:t>
            </a:r>
            <a:r>
              <a:rPr lang="en-US" altLang="ko-KR" sz="2200" spc="-150" dirty="0">
                <a:solidFill>
                  <a:schemeClr val="bg1"/>
                </a:solidFill>
              </a:rPr>
              <a:t> Ibu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934DE6-B44B-DF19-0869-CD00BAA2FA3B}"/>
              </a:ext>
            </a:extLst>
          </p:cNvPr>
          <p:cNvSpPr txBox="1"/>
          <p:nvPr/>
        </p:nvSpPr>
        <p:spPr>
          <a:xfrm rot="18868902">
            <a:off x="4193647" y="4184104"/>
            <a:ext cx="3387212" cy="6725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2200" spc="-150" dirty="0" err="1">
                <a:solidFill>
                  <a:schemeClr val="bg1"/>
                </a:solidFill>
              </a:rPr>
              <a:t>Pilihan</a:t>
            </a:r>
            <a:r>
              <a:rPr lang="en-US" altLang="ko-KR" sz="2200" spc="-150" dirty="0">
                <a:solidFill>
                  <a:schemeClr val="bg1"/>
                </a:solidFill>
              </a:rPr>
              <a:t> </a:t>
            </a:r>
            <a:r>
              <a:rPr lang="en-US" altLang="ko-KR" sz="2200" spc="-150" dirty="0" err="1">
                <a:solidFill>
                  <a:schemeClr val="bg1"/>
                </a:solidFill>
              </a:rPr>
              <a:t>memberikan</a:t>
            </a:r>
            <a:r>
              <a:rPr lang="en-US" altLang="ko-KR" sz="2200" spc="-150" dirty="0">
                <a:solidFill>
                  <a:schemeClr val="bg1"/>
                </a:solidFill>
              </a:rPr>
              <a:t> ASI</a:t>
            </a:r>
            <a:endParaRPr lang="ko-KR" altLang="en-US" sz="2200" spc="-15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F8BC76-3A28-D0AE-0F7D-855A22D15C29}"/>
              </a:ext>
            </a:extLst>
          </p:cNvPr>
          <p:cNvSpPr txBox="1"/>
          <p:nvPr/>
        </p:nvSpPr>
        <p:spPr>
          <a:xfrm>
            <a:off x="902759" y="2081276"/>
            <a:ext cx="4820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Jika variable bebas &amp; terikat sama-sama kategorik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25B90E-8CA9-0041-8312-E5F746897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7" name="Flowchart: Data 11">
            <a:extLst>
              <a:ext uri="{FF2B5EF4-FFF2-40B4-BE49-F238E27FC236}">
                <a16:creationId xmlns:a16="http://schemas.microsoft.com/office/drawing/2014/main" id="{348D427E-D5CB-26F1-2E3C-F33A7445D69A}"/>
              </a:ext>
            </a:extLst>
          </p:cNvPr>
          <p:cNvSpPr/>
          <p:nvPr/>
        </p:nvSpPr>
        <p:spPr>
          <a:xfrm rot="18947565">
            <a:off x="7512048" y="-1304996"/>
            <a:ext cx="475408" cy="8913830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241 h 10241"/>
              <a:gd name="connsiteX1" fmla="*/ 2582 w 10000"/>
              <a:gd name="connsiteY1" fmla="*/ 0 h 10241"/>
              <a:gd name="connsiteX2" fmla="*/ 10000 w 10000"/>
              <a:gd name="connsiteY2" fmla="*/ 241 h 10241"/>
              <a:gd name="connsiteX3" fmla="*/ 8000 w 10000"/>
              <a:gd name="connsiteY3" fmla="*/ 10241 h 10241"/>
              <a:gd name="connsiteX4" fmla="*/ 0 w 10000"/>
              <a:gd name="connsiteY4" fmla="*/ 10241 h 10241"/>
              <a:gd name="connsiteX0" fmla="*/ 0 w 11490"/>
              <a:gd name="connsiteY0" fmla="*/ 9965 h 10241"/>
              <a:gd name="connsiteX1" fmla="*/ 4072 w 11490"/>
              <a:gd name="connsiteY1" fmla="*/ 0 h 10241"/>
              <a:gd name="connsiteX2" fmla="*/ 11490 w 11490"/>
              <a:gd name="connsiteY2" fmla="*/ 241 h 10241"/>
              <a:gd name="connsiteX3" fmla="*/ 9490 w 11490"/>
              <a:gd name="connsiteY3" fmla="*/ 10241 h 10241"/>
              <a:gd name="connsiteX4" fmla="*/ 0 w 11490"/>
              <a:gd name="connsiteY4" fmla="*/ 9965 h 10241"/>
              <a:gd name="connsiteX0" fmla="*/ 0 w 11490"/>
              <a:gd name="connsiteY0" fmla="*/ 9965 h 10284"/>
              <a:gd name="connsiteX1" fmla="*/ 4072 w 11490"/>
              <a:gd name="connsiteY1" fmla="*/ 0 h 10284"/>
              <a:gd name="connsiteX2" fmla="*/ 11490 w 11490"/>
              <a:gd name="connsiteY2" fmla="*/ 241 h 10284"/>
              <a:gd name="connsiteX3" fmla="*/ 7332 w 11490"/>
              <a:gd name="connsiteY3" fmla="*/ 10284 h 10284"/>
              <a:gd name="connsiteX4" fmla="*/ 0 w 11490"/>
              <a:gd name="connsiteY4" fmla="*/ 9965 h 10284"/>
              <a:gd name="connsiteX0" fmla="*/ 0 w 11490"/>
              <a:gd name="connsiteY0" fmla="*/ 10063 h 10382"/>
              <a:gd name="connsiteX1" fmla="*/ 4116 w 11490"/>
              <a:gd name="connsiteY1" fmla="*/ 0 h 10382"/>
              <a:gd name="connsiteX2" fmla="*/ 11490 w 11490"/>
              <a:gd name="connsiteY2" fmla="*/ 339 h 10382"/>
              <a:gd name="connsiteX3" fmla="*/ 7332 w 11490"/>
              <a:gd name="connsiteY3" fmla="*/ 10382 h 10382"/>
              <a:gd name="connsiteX4" fmla="*/ 0 w 11490"/>
              <a:gd name="connsiteY4" fmla="*/ 10063 h 1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0" h="10382">
                <a:moveTo>
                  <a:pt x="0" y="10063"/>
                </a:moveTo>
                <a:lnTo>
                  <a:pt x="4116" y="0"/>
                </a:lnTo>
                <a:lnTo>
                  <a:pt x="11490" y="339"/>
                </a:lnTo>
                <a:lnTo>
                  <a:pt x="7332" y="10382"/>
                </a:lnTo>
                <a:lnTo>
                  <a:pt x="0" y="1006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9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/>
      <p:bldP spid="8" grpId="0" animBg="1"/>
      <p:bldP spid="9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Analisis</a:t>
            </a:r>
            <a:r>
              <a:rPr 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Bivariat</a:t>
            </a:r>
            <a:r>
              <a:rPr 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b="1" dirty="0" err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dengan</a:t>
            </a:r>
            <a:r>
              <a:rPr 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Scatter Plot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912A932-0588-3AD5-2ECC-8A60D154344E}"/>
              </a:ext>
            </a:extLst>
          </p:cNvPr>
          <p:cNvSpPr/>
          <p:nvPr/>
        </p:nvSpPr>
        <p:spPr>
          <a:xfrm>
            <a:off x="428314" y="947087"/>
            <a:ext cx="11645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4"/>
                </a:solidFill>
              </a:rPr>
              <a:t>Scatter plot </a:t>
            </a:r>
            <a:r>
              <a:rPr lang="en-US" altLang="ko-KR" b="1" dirty="0" err="1">
                <a:solidFill>
                  <a:schemeClr val="accent4"/>
                </a:solidFill>
              </a:rPr>
              <a:t>adalah</a:t>
            </a:r>
            <a:r>
              <a:rPr lang="en-US" altLang="ko-KR" b="1" dirty="0">
                <a:solidFill>
                  <a:schemeClr val="accent4"/>
                </a:solidFill>
              </a:rPr>
              <a:t> diagram yang </a:t>
            </a:r>
            <a:r>
              <a:rPr lang="en-US" altLang="ko-KR" b="1" dirty="0" err="1">
                <a:solidFill>
                  <a:schemeClr val="accent4"/>
                </a:solidFill>
              </a:rPr>
              <a:t>menggunakan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koordinat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cartesius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untuk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menunjukkan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hubungan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antara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dua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variabel</a:t>
            </a:r>
            <a:r>
              <a:rPr lang="en-US" altLang="ko-KR" b="1" dirty="0">
                <a:solidFill>
                  <a:schemeClr val="accent4"/>
                </a:solidFill>
              </a:rPr>
              <a:t>. </a:t>
            </a:r>
            <a:endParaRPr lang="ko-KR" altLang="en-US" b="1" dirty="0">
              <a:solidFill>
                <a:schemeClr val="accent4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1EFC0D9-2C41-864B-1669-243065CFA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39" y="3100717"/>
            <a:ext cx="2706721" cy="256156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274A2A1-9A29-F5C4-182E-C2B84653073E}"/>
              </a:ext>
            </a:extLst>
          </p:cNvPr>
          <p:cNvSpPr/>
          <p:nvPr/>
        </p:nvSpPr>
        <p:spPr>
          <a:xfrm>
            <a:off x="428314" y="1236165"/>
            <a:ext cx="11645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accent4"/>
                </a:solidFill>
              </a:rPr>
              <a:t>Sumbu</a:t>
            </a:r>
            <a:r>
              <a:rPr lang="en-US" altLang="ko-KR" b="1" dirty="0">
                <a:solidFill>
                  <a:schemeClr val="accent4"/>
                </a:solidFill>
              </a:rPr>
              <a:t> X </a:t>
            </a:r>
            <a:r>
              <a:rPr lang="en-US" altLang="ko-KR" b="1" dirty="0" err="1">
                <a:solidFill>
                  <a:schemeClr val="accent4"/>
                </a:solidFill>
              </a:rPr>
              <a:t>untuk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variabel</a:t>
            </a:r>
            <a:r>
              <a:rPr lang="en-US" altLang="ko-KR" b="1" dirty="0">
                <a:solidFill>
                  <a:schemeClr val="accent4"/>
                </a:solidFill>
              </a:rPr>
              <a:t> </a:t>
            </a:r>
            <a:r>
              <a:rPr lang="en-US" altLang="ko-KR" b="1" dirty="0" err="1">
                <a:solidFill>
                  <a:schemeClr val="accent4"/>
                </a:solidFill>
              </a:rPr>
              <a:t>bebas</a:t>
            </a:r>
            <a:r>
              <a:rPr lang="en-US" altLang="ko-KR" b="1" dirty="0">
                <a:solidFill>
                  <a:schemeClr val="accent4"/>
                </a:solidFill>
              </a:rPr>
              <a:t>, </a:t>
            </a:r>
            <a:r>
              <a:rPr lang="en-US" altLang="ko-KR" b="1" dirty="0" err="1">
                <a:solidFill>
                  <a:schemeClr val="accent4"/>
                </a:solidFill>
              </a:rPr>
              <a:t>sumbu</a:t>
            </a:r>
            <a:r>
              <a:rPr lang="en-US" altLang="ko-KR" b="1" dirty="0">
                <a:solidFill>
                  <a:schemeClr val="accent4"/>
                </a:solidFill>
              </a:rPr>
              <a:t> Y </a:t>
            </a:r>
            <a:r>
              <a:rPr lang="en-US" altLang="ko-KR" b="1" dirty="0" err="1">
                <a:solidFill>
                  <a:schemeClr val="accent4"/>
                </a:solidFill>
              </a:rPr>
              <a:t>untuk</a:t>
            </a:r>
            <a:r>
              <a:rPr lang="en-US" altLang="ko-KR" b="1" dirty="0">
                <a:solidFill>
                  <a:schemeClr val="accent4"/>
                </a:solidFill>
              </a:rPr>
              <a:t> variable </a:t>
            </a:r>
            <a:r>
              <a:rPr lang="en-US" altLang="ko-KR" b="1" dirty="0" err="1">
                <a:solidFill>
                  <a:schemeClr val="accent4"/>
                </a:solidFill>
              </a:rPr>
              <a:t>terikat</a:t>
            </a:r>
            <a:r>
              <a:rPr lang="en-US" altLang="ko-KR" b="1" dirty="0">
                <a:solidFill>
                  <a:schemeClr val="accent4"/>
                </a:solidFill>
              </a:rPr>
              <a:t>.</a:t>
            </a:r>
            <a:endParaRPr lang="ko-KR" altLang="en-US" b="1" dirty="0">
              <a:solidFill>
                <a:schemeClr val="accent4"/>
              </a:solidFill>
            </a:endParaRPr>
          </a:p>
        </p:txBody>
      </p:sp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DFBD040A-A026-07B4-E367-D536C32B9161}"/>
              </a:ext>
            </a:extLst>
          </p:cNvPr>
          <p:cNvSpPr txBox="1">
            <a:spLocks/>
          </p:cNvSpPr>
          <p:nvPr/>
        </p:nvSpPr>
        <p:spPr>
          <a:xfrm>
            <a:off x="4638428" y="2240748"/>
            <a:ext cx="3611035" cy="4021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Pola </a:t>
            </a:r>
            <a:r>
              <a:rPr lang="en-US" sz="2200" b="1" dirty="0" err="1">
                <a:solidFill>
                  <a:schemeClr val="accent1">
                    <a:lumMod val="75000"/>
                  </a:schemeClr>
                </a:solidFill>
              </a:rPr>
              <a:t>Hubungan</a:t>
            </a:r>
            <a:endParaRPr lang="en-US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CB964CC-1EE6-10C7-3DAA-46BFBFE25606}"/>
              </a:ext>
            </a:extLst>
          </p:cNvPr>
          <p:cNvSpPr/>
          <p:nvPr/>
        </p:nvSpPr>
        <p:spPr>
          <a:xfrm>
            <a:off x="1549400" y="37422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B677FB6-AE65-C70B-1BF9-1833EB47C0D0}"/>
              </a:ext>
            </a:extLst>
          </p:cNvPr>
          <p:cNvSpPr/>
          <p:nvPr/>
        </p:nvSpPr>
        <p:spPr>
          <a:xfrm>
            <a:off x="1998133" y="34290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F2C1AA8-29DD-26B7-964C-C398132039D1}"/>
              </a:ext>
            </a:extLst>
          </p:cNvPr>
          <p:cNvSpPr/>
          <p:nvPr/>
        </p:nvSpPr>
        <p:spPr>
          <a:xfrm>
            <a:off x="2218267" y="36025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85F6A55-1765-7328-51C9-84D286C745C2}"/>
              </a:ext>
            </a:extLst>
          </p:cNvPr>
          <p:cNvSpPr/>
          <p:nvPr/>
        </p:nvSpPr>
        <p:spPr>
          <a:xfrm>
            <a:off x="1549400" y="46566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1AF2857-8D52-89AD-1B80-5FCA5B09BD27}"/>
              </a:ext>
            </a:extLst>
          </p:cNvPr>
          <p:cNvSpPr/>
          <p:nvPr/>
        </p:nvSpPr>
        <p:spPr>
          <a:xfrm>
            <a:off x="1862667" y="49911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81277C8-9859-14C6-0390-FE0C63F52909}"/>
              </a:ext>
            </a:extLst>
          </p:cNvPr>
          <p:cNvSpPr/>
          <p:nvPr/>
        </p:nvSpPr>
        <p:spPr>
          <a:xfrm>
            <a:off x="2840567" y="37422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D3DB1B7-9F13-5FFE-BE1B-0DDAD9EE1A34}"/>
              </a:ext>
            </a:extLst>
          </p:cNvPr>
          <p:cNvSpPr/>
          <p:nvPr/>
        </p:nvSpPr>
        <p:spPr>
          <a:xfrm>
            <a:off x="2984501" y="441536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5494B97-954E-5B2A-6FA5-74560E1871CF}"/>
              </a:ext>
            </a:extLst>
          </p:cNvPr>
          <p:cNvSpPr/>
          <p:nvPr/>
        </p:nvSpPr>
        <p:spPr>
          <a:xfrm>
            <a:off x="1198034" y="514465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1144F9B-8232-8107-1186-4BAC937E39B5}"/>
              </a:ext>
            </a:extLst>
          </p:cNvPr>
          <p:cNvSpPr/>
          <p:nvPr/>
        </p:nvSpPr>
        <p:spPr>
          <a:xfrm>
            <a:off x="2870200" y="530975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A8FCE6C-C47B-1531-6D98-84FDB3A8D0C3}"/>
              </a:ext>
            </a:extLst>
          </p:cNvPr>
          <p:cNvSpPr/>
          <p:nvPr/>
        </p:nvSpPr>
        <p:spPr>
          <a:xfrm>
            <a:off x="2692400" y="47455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4349128-2BFD-1B49-3931-693F96D0C5C5}"/>
              </a:ext>
            </a:extLst>
          </p:cNvPr>
          <p:cNvSpPr/>
          <p:nvPr/>
        </p:nvSpPr>
        <p:spPr>
          <a:xfrm>
            <a:off x="3187700" y="50769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7740F71-C7B8-2275-297E-98BE9F9F0FC1}"/>
              </a:ext>
            </a:extLst>
          </p:cNvPr>
          <p:cNvSpPr/>
          <p:nvPr/>
        </p:nvSpPr>
        <p:spPr>
          <a:xfrm>
            <a:off x="1303867" y="42968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B0F6015-F3A3-2213-3405-135267B663DC}"/>
              </a:ext>
            </a:extLst>
          </p:cNvPr>
          <p:cNvSpPr/>
          <p:nvPr/>
        </p:nvSpPr>
        <p:spPr>
          <a:xfrm>
            <a:off x="1363134" y="315383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96FA64B-EDF7-C54B-256E-5DC3CCFEE738}"/>
              </a:ext>
            </a:extLst>
          </p:cNvPr>
          <p:cNvSpPr/>
          <p:nvPr/>
        </p:nvSpPr>
        <p:spPr>
          <a:xfrm>
            <a:off x="3293533" y="33401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85A014D-8DB4-3388-C44D-EC760C3062BF}"/>
              </a:ext>
            </a:extLst>
          </p:cNvPr>
          <p:cNvSpPr/>
          <p:nvPr/>
        </p:nvSpPr>
        <p:spPr>
          <a:xfrm>
            <a:off x="2159000" y="43518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775E442-5539-0536-6765-24DE47AFC25C}"/>
              </a:ext>
            </a:extLst>
          </p:cNvPr>
          <p:cNvSpPr/>
          <p:nvPr/>
        </p:nvSpPr>
        <p:spPr>
          <a:xfrm>
            <a:off x="2215340" y="527165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A03C0F9-541D-E108-0F65-53CEEB83FBB0}"/>
              </a:ext>
            </a:extLst>
          </p:cNvPr>
          <p:cNvSpPr/>
          <p:nvPr/>
        </p:nvSpPr>
        <p:spPr>
          <a:xfrm>
            <a:off x="2730499" y="332740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1">
            <a:extLst>
              <a:ext uri="{FF2B5EF4-FFF2-40B4-BE49-F238E27FC236}">
                <a16:creationId xmlns:a16="http://schemas.microsoft.com/office/drawing/2014/main" id="{B3B77956-0236-73AC-EEE8-5C568BF0B6E0}"/>
              </a:ext>
            </a:extLst>
          </p:cNvPr>
          <p:cNvSpPr txBox="1">
            <a:spLocks/>
          </p:cNvSpPr>
          <p:nvPr/>
        </p:nvSpPr>
        <p:spPr>
          <a:xfrm>
            <a:off x="475031" y="5714773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Tidak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 Ada </a:t>
            </a:r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Hubungan</a:t>
            </a:r>
            <a:endParaRPr lang="en-US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501F5259-8E01-DD25-19B4-33A3BC567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428" y="3153833"/>
            <a:ext cx="2706721" cy="2561566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78526F-A3ED-9E22-8345-B92F4706B42C}"/>
              </a:ext>
            </a:extLst>
          </p:cNvPr>
          <p:cNvCxnSpPr/>
          <p:nvPr/>
        </p:nvCxnSpPr>
        <p:spPr>
          <a:xfrm flipV="1">
            <a:off x="5133728" y="3602567"/>
            <a:ext cx="2029072" cy="18584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A25361B8-E663-4299-8866-AD7309FE850B}"/>
              </a:ext>
            </a:extLst>
          </p:cNvPr>
          <p:cNvSpPr/>
          <p:nvPr/>
        </p:nvSpPr>
        <p:spPr>
          <a:xfrm>
            <a:off x="5160436" y="52293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591192A-BCCB-914A-E8E3-5DC52533DD83}"/>
              </a:ext>
            </a:extLst>
          </p:cNvPr>
          <p:cNvSpPr/>
          <p:nvPr/>
        </p:nvSpPr>
        <p:spPr>
          <a:xfrm>
            <a:off x="5405969" y="505152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DE339B38-0D2A-9836-1225-405D906F31D3}"/>
              </a:ext>
            </a:extLst>
          </p:cNvPr>
          <p:cNvSpPr/>
          <p:nvPr/>
        </p:nvSpPr>
        <p:spPr>
          <a:xfrm>
            <a:off x="5638805" y="480503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100EA80-11EE-81FC-6E59-07EF28270C16}"/>
              </a:ext>
            </a:extLst>
          </p:cNvPr>
          <p:cNvSpPr/>
          <p:nvPr/>
        </p:nvSpPr>
        <p:spPr>
          <a:xfrm>
            <a:off x="5698072" y="49318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E87F05B-8E29-924D-F974-1BD3CB73FE8B}"/>
              </a:ext>
            </a:extLst>
          </p:cNvPr>
          <p:cNvSpPr/>
          <p:nvPr/>
        </p:nvSpPr>
        <p:spPr>
          <a:xfrm>
            <a:off x="5919826" y="47752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948C948-97DE-B706-0592-C5F3BC78383F}"/>
              </a:ext>
            </a:extLst>
          </p:cNvPr>
          <p:cNvSpPr/>
          <p:nvPr/>
        </p:nvSpPr>
        <p:spPr>
          <a:xfrm>
            <a:off x="6032502" y="46270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1A98AFE-81BC-40C1-A405-FCD0C9200527}"/>
              </a:ext>
            </a:extLst>
          </p:cNvPr>
          <p:cNvSpPr/>
          <p:nvPr/>
        </p:nvSpPr>
        <p:spPr>
          <a:xfrm>
            <a:off x="6074836" y="43970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A363537D-CD43-912E-D62E-06F0D9857DA6}"/>
              </a:ext>
            </a:extLst>
          </p:cNvPr>
          <p:cNvSpPr/>
          <p:nvPr/>
        </p:nvSpPr>
        <p:spPr>
          <a:xfrm>
            <a:off x="6287969" y="42333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9781DE4-1978-024D-5760-665CC8A87F1A}"/>
              </a:ext>
            </a:extLst>
          </p:cNvPr>
          <p:cNvSpPr/>
          <p:nvPr/>
        </p:nvSpPr>
        <p:spPr>
          <a:xfrm>
            <a:off x="6319068" y="442788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0FE1DA9-C71E-317F-07BE-750661ED2B5D}"/>
              </a:ext>
            </a:extLst>
          </p:cNvPr>
          <p:cNvSpPr/>
          <p:nvPr/>
        </p:nvSpPr>
        <p:spPr>
          <a:xfrm>
            <a:off x="6180389" y="448830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9B6CDDF-AB00-29D7-9482-87208BF0629C}"/>
              </a:ext>
            </a:extLst>
          </p:cNvPr>
          <p:cNvSpPr/>
          <p:nvPr/>
        </p:nvSpPr>
        <p:spPr>
          <a:xfrm>
            <a:off x="6503867" y="417676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69ED84A-B040-2EF4-7D51-B3D0D33B10EA}"/>
              </a:ext>
            </a:extLst>
          </p:cNvPr>
          <p:cNvSpPr/>
          <p:nvPr/>
        </p:nvSpPr>
        <p:spPr>
          <a:xfrm>
            <a:off x="5526777" y="50769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E8CAB2-885D-C5DC-A833-5B935FCD1DD3}"/>
              </a:ext>
            </a:extLst>
          </p:cNvPr>
          <p:cNvSpPr/>
          <p:nvPr/>
        </p:nvSpPr>
        <p:spPr>
          <a:xfrm>
            <a:off x="5334004" y="528012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F32760E-6188-2D50-7940-8AFEAA2119E8}"/>
              </a:ext>
            </a:extLst>
          </p:cNvPr>
          <p:cNvSpPr/>
          <p:nvPr/>
        </p:nvSpPr>
        <p:spPr>
          <a:xfrm>
            <a:off x="6612472" y="399969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0509D43-82DE-7FB8-006E-60514CA9578C}"/>
              </a:ext>
            </a:extLst>
          </p:cNvPr>
          <p:cNvSpPr/>
          <p:nvPr/>
        </p:nvSpPr>
        <p:spPr>
          <a:xfrm>
            <a:off x="6824138" y="38438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21BED61-CE78-1A17-215F-0042A1769A96}"/>
              </a:ext>
            </a:extLst>
          </p:cNvPr>
          <p:cNvSpPr/>
          <p:nvPr/>
        </p:nvSpPr>
        <p:spPr>
          <a:xfrm>
            <a:off x="6733280" y="399969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5E2736D-F63E-47EA-B67B-6E556798C1C3}"/>
              </a:ext>
            </a:extLst>
          </p:cNvPr>
          <p:cNvSpPr/>
          <p:nvPr/>
        </p:nvSpPr>
        <p:spPr>
          <a:xfrm>
            <a:off x="6963835" y="380153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73FCB4E-F698-CD31-8D09-EB3FED024D17}"/>
              </a:ext>
            </a:extLst>
          </p:cNvPr>
          <p:cNvSpPr/>
          <p:nvPr/>
        </p:nvSpPr>
        <p:spPr>
          <a:xfrm>
            <a:off x="7023102" y="35729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 Placeholder 1">
            <a:extLst>
              <a:ext uri="{FF2B5EF4-FFF2-40B4-BE49-F238E27FC236}">
                <a16:creationId xmlns:a16="http://schemas.microsoft.com/office/drawing/2014/main" id="{F005F257-21D1-19BF-1DFB-C4DBDD1CD720}"/>
              </a:ext>
            </a:extLst>
          </p:cNvPr>
          <p:cNvSpPr txBox="1">
            <a:spLocks/>
          </p:cNvSpPr>
          <p:nvPr/>
        </p:nvSpPr>
        <p:spPr>
          <a:xfrm>
            <a:off x="4492467" y="5724023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Hubungan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 Linear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DE538617-FD9F-A504-E110-1B09A84E0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9639" y="3071084"/>
            <a:ext cx="2706721" cy="2561566"/>
          </a:xfrm>
          <a:prstGeom prst="rect">
            <a:avLst/>
          </a:prstGeom>
        </p:spPr>
      </p:pic>
      <p:sp>
        <p:nvSpPr>
          <p:cNvPr id="88" name="Oval 87">
            <a:extLst>
              <a:ext uri="{FF2B5EF4-FFF2-40B4-BE49-F238E27FC236}">
                <a16:creationId xmlns:a16="http://schemas.microsoft.com/office/drawing/2014/main" id="{DD246638-092E-7802-0A3D-845E5509C485}"/>
              </a:ext>
            </a:extLst>
          </p:cNvPr>
          <p:cNvSpPr/>
          <p:nvPr/>
        </p:nvSpPr>
        <p:spPr>
          <a:xfrm>
            <a:off x="9359056" y="525404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B9616986-3E07-103C-8A96-20DB1A6F500F}"/>
              </a:ext>
            </a:extLst>
          </p:cNvPr>
          <p:cNvSpPr/>
          <p:nvPr/>
        </p:nvSpPr>
        <p:spPr>
          <a:xfrm>
            <a:off x="9259503" y="3599848"/>
            <a:ext cx="1712335" cy="1790299"/>
          </a:xfrm>
          <a:custGeom>
            <a:avLst/>
            <a:gdLst>
              <a:gd name="connsiteX0" fmla="*/ 0 w 1712335"/>
              <a:gd name="connsiteY0" fmla="*/ 1790299 h 1790299"/>
              <a:gd name="connsiteX1" fmla="*/ 1694046 w 1712335"/>
              <a:gd name="connsiteY1" fmla="*/ 1097280 h 1790299"/>
              <a:gd name="connsiteX2" fmla="*/ 943276 w 1712335"/>
              <a:gd name="connsiteY2" fmla="*/ 0 h 1790299"/>
              <a:gd name="connsiteX3" fmla="*/ 943276 w 1712335"/>
              <a:gd name="connsiteY3" fmla="*/ 0 h 179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335" h="1790299">
                <a:moveTo>
                  <a:pt x="0" y="1790299"/>
                </a:moveTo>
                <a:cubicBezTo>
                  <a:pt x="768416" y="1592981"/>
                  <a:pt x="1536833" y="1395663"/>
                  <a:pt x="1694046" y="1097280"/>
                </a:cubicBezTo>
                <a:cubicBezTo>
                  <a:pt x="1851259" y="798897"/>
                  <a:pt x="943276" y="0"/>
                  <a:pt x="943276" y="0"/>
                </a:cubicBezTo>
                <a:lnTo>
                  <a:pt x="943276" y="0"/>
                </a:ln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8D8DDC32-A2DA-C798-3A49-313B9DFF6BC5}"/>
              </a:ext>
            </a:extLst>
          </p:cNvPr>
          <p:cNvSpPr/>
          <p:nvPr/>
        </p:nvSpPr>
        <p:spPr>
          <a:xfrm>
            <a:off x="9566316" y="520328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992469DA-6159-5FA0-0C9F-DD9EF5284011}"/>
              </a:ext>
            </a:extLst>
          </p:cNvPr>
          <p:cNvSpPr/>
          <p:nvPr/>
        </p:nvSpPr>
        <p:spPr>
          <a:xfrm>
            <a:off x="10137145" y="519953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C7FDA3A-F98F-50AD-AC5A-4C1C9FAE1741}"/>
              </a:ext>
            </a:extLst>
          </p:cNvPr>
          <p:cNvSpPr/>
          <p:nvPr/>
        </p:nvSpPr>
        <p:spPr>
          <a:xfrm>
            <a:off x="9659623" y="531055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5825A31E-DCA3-A130-0443-0D590B63D9F4}"/>
              </a:ext>
            </a:extLst>
          </p:cNvPr>
          <p:cNvSpPr/>
          <p:nvPr/>
        </p:nvSpPr>
        <p:spPr>
          <a:xfrm>
            <a:off x="9756989" y="511502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7E9B48D-8703-70B3-74B8-E03910DD258C}"/>
              </a:ext>
            </a:extLst>
          </p:cNvPr>
          <p:cNvSpPr/>
          <p:nvPr/>
        </p:nvSpPr>
        <p:spPr>
          <a:xfrm>
            <a:off x="9870445" y="525081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82C3473E-A63E-DB9F-062F-FBF175032840}"/>
              </a:ext>
            </a:extLst>
          </p:cNvPr>
          <p:cNvSpPr/>
          <p:nvPr/>
        </p:nvSpPr>
        <p:spPr>
          <a:xfrm>
            <a:off x="10137145" y="504729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5B7270C1-6550-61E7-D11F-A1576F41020B}"/>
              </a:ext>
            </a:extLst>
          </p:cNvPr>
          <p:cNvSpPr/>
          <p:nvPr/>
        </p:nvSpPr>
        <p:spPr>
          <a:xfrm>
            <a:off x="10713723" y="483466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1ADA0ECE-405E-886B-BC27-03E6E08112DD}"/>
              </a:ext>
            </a:extLst>
          </p:cNvPr>
          <p:cNvSpPr/>
          <p:nvPr/>
        </p:nvSpPr>
        <p:spPr>
          <a:xfrm>
            <a:off x="10416545" y="492452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C12BDD0-ABB9-8D79-A121-71F73A664058}"/>
              </a:ext>
            </a:extLst>
          </p:cNvPr>
          <p:cNvSpPr/>
          <p:nvPr/>
        </p:nvSpPr>
        <p:spPr>
          <a:xfrm>
            <a:off x="10907493" y="46270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6BAA020C-25D8-EBE9-B8EA-FA4A6F6963B7}"/>
              </a:ext>
            </a:extLst>
          </p:cNvPr>
          <p:cNvSpPr/>
          <p:nvPr/>
        </p:nvSpPr>
        <p:spPr>
          <a:xfrm>
            <a:off x="10848226" y="440498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993CA76-E11A-802A-1188-DB6EB1E74E4C}"/>
              </a:ext>
            </a:extLst>
          </p:cNvPr>
          <p:cNvSpPr/>
          <p:nvPr/>
        </p:nvSpPr>
        <p:spPr>
          <a:xfrm>
            <a:off x="10713723" y="42063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ACC97148-7EAF-7A45-32C9-FE89BAD8559C}"/>
              </a:ext>
            </a:extLst>
          </p:cNvPr>
          <p:cNvSpPr/>
          <p:nvPr/>
        </p:nvSpPr>
        <p:spPr>
          <a:xfrm>
            <a:off x="10589993" y="400932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DCAD4025-B30E-E5EF-E96D-BC015075DB32}"/>
              </a:ext>
            </a:extLst>
          </p:cNvPr>
          <p:cNvSpPr/>
          <p:nvPr/>
        </p:nvSpPr>
        <p:spPr>
          <a:xfrm>
            <a:off x="10416545" y="384813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D2167708-CB60-96AE-0A0D-C74FF141CB11}"/>
              </a:ext>
            </a:extLst>
          </p:cNvPr>
          <p:cNvSpPr/>
          <p:nvPr/>
        </p:nvSpPr>
        <p:spPr>
          <a:xfrm>
            <a:off x="10374212" y="37169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 Placeholder 1">
            <a:extLst>
              <a:ext uri="{FF2B5EF4-FFF2-40B4-BE49-F238E27FC236}">
                <a16:creationId xmlns:a16="http://schemas.microsoft.com/office/drawing/2014/main" id="{096B73DC-A58E-C52D-9167-3C8F0631568C}"/>
              </a:ext>
            </a:extLst>
          </p:cNvPr>
          <p:cNvSpPr txBox="1">
            <a:spLocks/>
          </p:cNvSpPr>
          <p:nvPr/>
        </p:nvSpPr>
        <p:spPr>
          <a:xfrm>
            <a:off x="8614043" y="5722790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>
                <a:solidFill>
                  <a:schemeClr val="accent1">
                    <a:lumMod val="75000"/>
                  </a:schemeClr>
                </a:solidFill>
              </a:rPr>
              <a:t>Hubungan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 nonlinear</a:t>
            </a:r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9E5BE9B8-9393-66D9-BD71-2AEB46556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6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9" grpId="0"/>
      <p:bldP spid="40" grpId="0" animBg="1"/>
      <p:bldP spid="58" grpId="0"/>
      <p:bldP spid="84" grpId="0"/>
      <p:bldP spid="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Analisis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Bivariat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dengan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Scatter Plot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1EFC0D9-2C41-864B-1669-243065CFA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39" y="3100717"/>
            <a:ext cx="2706721" cy="2561566"/>
          </a:xfrm>
          <a:prstGeom prst="rect">
            <a:avLst/>
          </a:prstGeom>
        </p:spPr>
      </p:pic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DFBD040A-A026-07B4-E367-D536C32B9161}"/>
              </a:ext>
            </a:extLst>
          </p:cNvPr>
          <p:cNvSpPr txBox="1">
            <a:spLocks/>
          </p:cNvSpPr>
          <p:nvPr/>
        </p:nvSpPr>
        <p:spPr>
          <a:xfrm>
            <a:off x="323529" y="1608635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err="1">
                <a:solidFill>
                  <a:schemeClr val="tx1"/>
                </a:solidFill>
              </a:rPr>
              <a:t>Kekuatan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Hubungan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CB964CC-1EE6-10C7-3DAA-46BFBFE25606}"/>
              </a:ext>
            </a:extLst>
          </p:cNvPr>
          <p:cNvSpPr/>
          <p:nvPr/>
        </p:nvSpPr>
        <p:spPr>
          <a:xfrm>
            <a:off x="2384020" y="41340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B677FB6-AE65-C70B-1BF9-1833EB47C0D0}"/>
              </a:ext>
            </a:extLst>
          </p:cNvPr>
          <p:cNvSpPr/>
          <p:nvPr/>
        </p:nvSpPr>
        <p:spPr>
          <a:xfrm>
            <a:off x="2175933" y="434975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F2C1AA8-29DD-26B7-964C-C398132039D1}"/>
              </a:ext>
            </a:extLst>
          </p:cNvPr>
          <p:cNvSpPr/>
          <p:nvPr/>
        </p:nvSpPr>
        <p:spPr>
          <a:xfrm>
            <a:off x="2443287" y="434975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85F6A55-1765-7328-51C9-84D286C745C2}"/>
              </a:ext>
            </a:extLst>
          </p:cNvPr>
          <p:cNvSpPr/>
          <p:nvPr/>
        </p:nvSpPr>
        <p:spPr>
          <a:xfrm>
            <a:off x="1608667" y="470746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1AF2857-8D52-89AD-1B80-5FCA5B09BD27}"/>
              </a:ext>
            </a:extLst>
          </p:cNvPr>
          <p:cNvSpPr/>
          <p:nvPr/>
        </p:nvSpPr>
        <p:spPr>
          <a:xfrm>
            <a:off x="1752600" y="493183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81277C8-9859-14C6-0390-FE0C63F52909}"/>
              </a:ext>
            </a:extLst>
          </p:cNvPr>
          <p:cNvSpPr/>
          <p:nvPr/>
        </p:nvSpPr>
        <p:spPr>
          <a:xfrm>
            <a:off x="2017183" y="44935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D3DB1B7-9F13-5FFE-BE1B-0DDAD9EE1A34}"/>
              </a:ext>
            </a:extLst>
          </p:cNvPr>
          <p:cNvSpPr/>
          <p:nvPr/>
        </p:nvSpPr>
        <p:spPr>
          <a:xfrm>
            <a:off x="2129365" y="456141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5494B97-954E-5B2A-6FA5-74560E1871CF}"/>
              </a:ext>
            </a:extLst>
          </p:cNvPr>
          <p:cNvSpPr/>
          <p:nvPr/>
        </p:nvSpPr>
        <p:spPr>
          <a:xfrm>
            <a:off x="1481667" y="483466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1144F9B-8232-8107-1186-4BAC937E39B5}"/>
              </a:ext>
            </a:extLst>
          </p:cNvPr>
          <p:cNvSpPr/>
          <p:nvPr/>
        </p:nvSpPr>
        <p:spPr>
          <a:xfrm>
            <a:off x="2841324" y="379179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A8FCE6C-C47B-1531-6D98-84FDB3A8D0C3}"/>
              </a:ext>
            </a:extLst>
          </p:cNvPr>
          <p:cNvSpPr/>
          <p:nvPr/>
        </p:nvSpPr>
        <p:spPr>
          <a:xfrm>
            <a:off x="1887076" y="4732867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4349128-2BFD-1B49-3931-693F96D0C5C5}"/>
              </a:ext>
            </a:extLst>
          </p:cNvPr>
          <p:cNvSpPr/>
          <p:nvPr/>
        </p:nvSpPr>
        <p:spPr>
          <a:xfrm>
            <a:off x="2814185" y="402933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7740F71-C7B8-2275-297E-98BE9F9F0FC1}"/>
              </a:ext>
            </a:extLst>
          </p:cNvPr>
          <p:cNvSpPr/>
          <p:nvPr/>
        </p:nvSpPr>
        <p:spPr>
          <a:xfrm>
            <a:off x="1274886" y="499110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B0F6015-F3A3-2213-3405-135267B663DC}"/>
              </a:ext>
            </a:extLst>
          </p:cNvPr>
          <p:cNvSpPr/>
          <p:nvPr/>
        </p:nvSpPr>
        <p:spPr>
          <a:xfrm>
            <a:off x="2622882" y="423285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96FA64B-EDF7-C54B-256E-5DC3CCFEE738}"/>
              </a:ext>
            </a:extLst>
          </p:cNvPr>
          <p:cNvSpPr/>
          <p:nvPr/>
        </p:nvSpPr>
        <p:spPr>
          <a:xfrm>
            <a:off x="2652516" y="394016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85A014D-8DB4-3388-C44D-EC760C3062BF}"/>
              </a:ext>
            </a:extLst>
          </p:cNvPr>
          <p:cNvSpPr/>
          <p:nvPr/>
        </p:nvSpPr>
        <p:spPr>
          <a:xfrm>
            <a:off x="1803400" y="459105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775E442-5539-0536-6765-24DE47AFC25C}"/>
              </a:ext>
            </a:extLst>
          </p:cNvPr>
          <p:cNvSpPr/>
          <p:nvPr/>
        </p:nvSpPr>
        <p:spPr>
          <a:xfrm>
            <a:off x="1510490" y="503670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A03C0F9-541D-E108-0F65-53CEEB83FBB0}"/>
              </a:ext>
            </a:extLst>
          </p:cNvPr>
          <p:cNvSpPr/>
          <p:nvPr/>
        </p:nvSpPr>
        <p:spPr>
          <a:xfrm>
            <a:off x="2590799" y="407166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1">
            <a:extLst>
              <a:ext uri="{FF2B5EF4-FFF2-40B4-BE49-F238E27FC236}">
                <a16:creationId xmlns:a16="http://schemas.microsoft.com/office/drawing/2014/main" id="{B3B77956-0236-73AC-EEE8-5C568BF0B6E0}"/>
              </a:ext>
            </a:extLst>
          </p:cNvPr>
          <p:cNvSpPr txBox="1">
            <a:spLocks/>
          </p:cNvSpPr>
          <p:nvPr/>
        </p:nvSpPr>
        <p:spPr>
          <a:xfrm>
            <a:off x="475031" y="5725782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/>
              <a:t>Hubungan</a:t>
            </a:r>
            <a:r>
              <a:rPr lang="en-US" sz="2200" dirty="0"/>
              <a:t> </a:t>
            </a:r>
            <a:r>
              <a:rPr lang="en-US" sz="2200" dirty="0" err="1"/>
              <a:t>Lemah</a:t>
            </a:r>
            <a:endParaRPr lang="en-US" sz="2200" dirty="0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501F5259-8E01-DD25-19B4-33A3BC567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428" y="3153833"/>
            <a:ext cx="2706721" cy="2561566"/>
          </a:xfrm>
          <a:prstGeom prst="rect">
            <a:avLst/>
          </a:prstGeom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A25361B8-E663-4299-8866-AD7309FE850B}"/>
              </a:ext>
            </a:extLst>
          </p:cNvPr>
          <p:cNvSpPr/>
          <p:nvPr/>
        </p:nvSpPr>
        <p:spPr>
          <a:xfrm>
            <a:off x="5160436" y="52293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591192A-BCCB-914A-E8E3-5DC52533DD83}"/>
              </a:ext>
            </a:extLst>
          </p:cNvPr>
          <p:cNvSpPr/>
          <p:nvPr/>
        </p:nvSpPr>
        <p:spPr>
          <a:xfrm>
            <a:off x="5405969" y="505152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DE339B38-0D2A-9836-1225-405D906F31D3}"/>
              </a:ext>
            </a:extLst>
          </p:cNvPr>
          <p:cNvSpPr/>
          <p:nvPr/>
        </p:nvSpPr>
        <p:spPr>
          <a:xfrm>
            <a:off x="5581655" y="489393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100EA80-11EE-81FC-6E59-07EF28270C16}"/>
              </a:ext>
            </a:extLst>
          </p:cNvPr>
          <p:cNvSpPr/>
          <p:nvPr/>
        </p:nvSpPr>
        <p:spPr>
          <a:xfrm>
            <a:off x="5704422" y="483466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E87F05B-8E29-924D-F974-1BD3CB73FE8B}"/>
              </a:ext>
            </a:extLst>
          </p:cNvPr>
          <p:cNvSpPr/>
          <p:nvPr/>
        </p:nvSpPr>
        <p:spPr>
          <a:xfrm>
            <a:off x="5876997" y="471804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948C948-97DE-B706-0592-C5F3BC78383F}"/>
              </a:ext>
            </a:extLst>
          </p:cNvPr>
          <p:cNvSpPr/>
          <p:nvPr/>
        </p:nvSpPr>
        <p:spPr>
          <a:xfrm>
            <a:off x="6013453" y="459951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1A98AFE-81BC-40C1-A405-FCD0C9200527}"/>
              </a:ext>
            </a:extLst>
          </p:cNvPr>
          <p:cNvSpPr/>
          <p:nvPr/>
        </p:nvSpPr>
        <p:spPr>
          <a:xfrm>
            <a:off x="6206850" y="439286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A363537D-CD43-912E-D62E-06F0D9857DA6}"/>
              </a:ext>
            </a:extLst>
          </p:cNvPr>
          <p:cNvSpPr/>
          <p:nvPr/>
        </p:nvSpPr>
        <p:spPr>
          <a:xfrm>
            <a:off x="6399094" y="426874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9781DE4-1978-024D-5760-665CC8A87F1A}"/>
              </a:ext>
            </a:extLst>
          </p:cNvPr>
          <p:cNvSpPr/>
          <p:nvPr/>
        </p:nvSpPr>
        <p:spPr>
          <a:xfrm>
            <a:off x="6317602" y="433783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0FE1DA9-C71E-317F-07BE-750661ED2B5D}"/>
              </a:ext>
            </a:extLst>
          </p:cNvPr>
          <p:cNvSpPr/>
          <p:nvPr/>
        </p:nvSpPr>
        <p:spPr>
          <a:xfrm>
            <a:off x="6180389" y="448830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9B6CDDF-AB00-29D7-9482-87208BF0629C}"/>
              </a:ext>
            </a:extLst>
          </p:cNvPr>
          <p:cNvSpPr/>
          <p:nvPr/>
        </p:nvSpPr>
        <p:spPr>
          <a:xfrm>
            <a:off x="6494342" y="417358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69ED84A-B040-2EF4-7D51-B3D0D33B10EA}"/>
              </a:ext>
            </a:extLst>
          </p:cNvPr>
          <p:cNvSpPr/>
          <p:nvPr/>
        </p:nvSpPr>
        <p:spPr>
          <a:xfrm>
            <a:off x="5465236" y="505036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E8CAB2-885D-C5DC-A833-5B935FCD1DD3}"/>
              </a:ext>
            </a:extLst>
          </p:cNvPr>
          <p:cNvSpPr/>
          <p:nvPr/>
        </p:nvSpPr>
        <p:spPr>
          <a:xfrm>
            <a:off x="5223940" y="528012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F32760E-6188-2D50-7940-8AFEAA2119E8}"/>
              </a:ext>
            </a:extLst>
          </p:cNvPr>
          <p:cNvSpPr/>
          <p:nvPr/>
        </p:nvSpPr>
        <p:spPr>
          <a:xfrm>
            <a:off x="6612472" y="408885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0509D43-82DE-7FB8-006E-60514CA9578C}"/>
              </a:ext>
            </a:extLst>
          </p:cNvPr>
          <p:cNvSpPr/>
          <p:nvPr/>
        </p:nvSpPr>
        <p:spPr>
          <a:xfrm>
            <a:off x="6817788" y="386503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21BED61-CE78-1A17-215F-0042A1769A96}"/>
              </a:ext>
            </a:extLst>
          </p:cNvPr>
          <p:cNvSpPr/>
          <p:nvPr/>
        </p:nvSpPr>
        <p:spPr>
          <a:xfrm>
            <a:off x="6717405" y="399969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5E2736D-F63E-47EA-B67B-6E556798C1C3}"/>
              </a:ext>
            </a:extLst>
          </p:cNvPr>
          <p:cNvSpPr/>
          <p:nvPr/>
        </p:nvSpPr>
        <p:spPr>
          <a:xfrm>
            <a:off x="6952195" y="379518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73FCB4E-F698-CD31-8D09-EB3FED024D17}"/>
              </a:ext>
            </a:extLst>
          </p:cNvPr>
          <p:cNvSpPr/>
          <p:nvPr/>
        </p:nvSpPr>
        <p:spPr>
          <a:xfrm>
            <a:off x="7092952" y="369358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 Placeholder 1">
            <a:extLst>
              <a:ext uri="{FF2B5EF4-FFF2-40B4-BE49-F238E27FC236}">
                <a16:creationId xmlns:a16="http://schemas.microsoft.com/office/drawing/2014/main" id="{F005F257-21D1-19BF-1DFB-C4DBDD1CD720}"/>
              </a:ext>
            </a:extLst>
          </p:cNvPr>
          <p:cNvSpPr txBox="1">
            <a:spLocks/>
          </p:cNvSpPr>
          <p:nvPr/>
        </p:nvSpPr>
        <p:spPr>
          <a:xfrm>
            <a:off x="4492467" y="5735032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/>
              <a:t>Hubungan</a:t>
            </a:r>
            <a:r>
              <a:rPr lang="en-US" sz="2200" dirty="0"/>
              <a:t> </a:t>
            </a:r>
            <a:r>
              <a:rPr lang="en-US" sz="2200" dirty="0" err="1"/>
              <a:t>Kuat</a:t>
            </a:r>
            <a:endParaRPr 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B50125-209A-3145-99C1-22920FE18F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285AC2-CF4A-0F33-0FB8-31B88E13BA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846" y="2950569"/>
            <a:ext cx="4286442" cy="2857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177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8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Analisis</a:t>
            </a:r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Bivariat</a:t>
            </a:r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dengan</a:t>
            </a:r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Scatter Plot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1EFC0D9-2C41-864B-1669-243065CFA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4464" y="3128233"/>
            <a:ext cx="2706721" cy="2561566"/>
          </a:xfrm>
          <a:prstGeom prst="rect">
            <a:avLst/>
          </a:prstGeom>
        </p:spPr>
      </p:pic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DFBD040A-A026-07B4-E367-D536C32B9161}"/>
              </a:ext>
            </a:extLst>
          </p:cNvPr>
          <p:cNvSpPr txBox="1">
            <a:spLocks/>
          </p:cNvSpPr>
          <p:nvPr/>
        </p:nvSpPr>
        <p:spPr>
          <a:xfrm>
            <a:off x="323529" y="1608635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err="1">
                <a:solidFill>
                  <a:schemeClr val="tx1"/>
                </a:solidFill>
              </a:rPr>
              <a:t>Arah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Hubungan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58" name="Text Placeholder 1">
            <a:extLst>
              <a:ext uri="{FF2B5EF4-FFF2-40B4-BE49-F238E27FC236}">
                <a16:creationId xmlns:a16="http://schemas.microsoft.com/office/drawing/2014/main" id="{B3B77956-0236-73AC-EEE8-5C568BF0B6E0}"/>
              </a:ext>
            </a:extLst>
          </p:cNvPr>
          <p:cNvSpPr txBox="1">
            <a:spLocks/>
          </p:cNvSpPr>
          <p:nvPr/>
        </p:nvSpPr>
        <p:spPr>
          <a:xfrm>
            <a:off x="8944464" y="5738082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/>
              <a:t>Hubungan</a:t>
            </a:r>
            <a:r>
              <a:rPr lang="en-US" sz="2200" dirty="0"/>
              <a:t> </a:t>
            </a:r>
            <a:r>
              <a:rPr lang="en-US" sz="2200" dirty="0" err="1"/>
              <a:t>Negatif</a:t>
            </a:r>
            <a:endParaRPr lang="en-US" sz="2200" dirty="0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501F5259-8E01-DD25-19B4-33A3BC567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8428" y="3153833"/>
            <a:ext cx="2706721" cy="2561566"/>
          </a:xfrm>
          <a:prstGeom prst="rect">
            <a:avLst/>
          </a:prstGeom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A25361B8-E663-4299-8866-AD7309FE850B}"/>
              </a:ext>
            </a:extLst>
          </p:cNvPr>
          <p:cNvSpPr/>
          <p:nvPr/>
        </p:nvSpPr>
        <p:spPr>
          <a:xfrm>
            <a:off x="5160436" y="522932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591192A-BCCB-914A-E8E3-5DC52533DD83}"/>
              </a:ext>
            </a:extLst>
          </p:cNvPr>
          <p:cNvSpPr/>
          <p:nvPr/>
        </p:nvSpPr>
        <p:spPr>
          <a:xfrm>
            <a:off x="5405969" y="505152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DE339B38-0D2A-9836-1225-405D906F31D3}"/>
              </a:ext>
            </a:extLst>
          </p:cNvPr>
          <p:cNvSpPr/>
          <p:nvPr/>
        </p:nvSpPr>
        <p:spPr>
          <a:xfrm>
            <a:off x="5581655" y="4893931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100EA80-11EE-81FC-6E59-07EF28270C16}"/>
              </a:ext>
            </a:extLst>
          </p:cNvPr>
          <p:cNvSpPr/>
          <p:nvPr/>
        </p:nvSpPr>
        <p:spPr>
          <a:xfrm>
            <a:off x="5704422" y="483466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E87F05B-8E29-924D-F974-1BD3CB73FE8B}"/>
              </a:ext>
            </a:extLst>
          </p:cNvPr>
          <p:cNvSpPr/>
          <p:nvPr/>
        </p:nvSpPr>
        <p:spPr>
          <a:xfrm>
            <a:off x="5876997" y="471804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948C948-97DE-B706-0592-C5F3BC78383F}"/>
              </a:ext>
            </a:extLst>
          </p:cNvPr>
          <p:cNvSpPr/>
          <p:nvPr/>
        </p:nvSpPr>
        <p:spPr>
          <a:xfrm>
            <a:off x="6013453" y="459951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1A98AFE-81BC-40C1-A405-FCD0C9200527}"/>
              </a:ext>
            </a:extLst>
          </p:cNvPr>
          <p:cNvSpPr/>
          <p:nvPr/>
        </p:nvSpPr>
        <p:spPr>
          <a:xfrm>
            <a:off x="6206850" y="439286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A363537D-CD43-912E-D62E-06F0D9857DA6}"/>
              </a:ext>
            </a:extLst>
          </p:cNvPr>
          <p:cNvSpPr/>
          <p:nvPr/>
        </p:nvSpPr>
        <p:spPr>
          <a:xfrm>
            <a:off x="6399094" y="426874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9781DE4-1978-024D-5760-665CC8A87F1A}"/>
              </a:ext>
            </a:extLst>
          </p:cNvPr>
          <p:cNvSpPr/>
          <p:nvPr/>
        </p:nvSpPr>
        <p:spPr>
          <a:xfrm>
            <a:off x="6317602" y="4337830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0FE1DA9-C71E-317F-07BE-750661ED2B5D}"/>
              </a:ext>
            </a:extLst>
          </p:cNvPr>
          <p:cNvSpPr/>
          <p:nvPr/>
        </p:nvSpPr>
        <p:spPr>
          <a:xfrm>
            <a:off x="6180389" y="4488308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9B6CDDF-AB00-29D7-9482-87208BF0629C}"/>
              </a:ext>
            </a:extLst>
          </p:cNvPr>
          <p:cNvSpPr/>
          <p:nvPr/>
        </p:nvSpPr>
        <p:spPr>
          <a:xfrm>
            <a:off x="6494342" y="417358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69ED84A-B040-2EF4-7D51-B3D0D33B10EA}"/>
              </a:ext>
            </a:extLst>
          </p:cNvPr>
          <p:cNvSpPr/>
          <p:nvPr/>
        </p:nvSpPr>
        <p:spPr>
          <a:xfrm>
            <a:off x="5465236" y="505036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E8CAB2-885D-C5DC-A833-5B935FCD1DD3}"/>
              </a:ext>
            </a:extLst>
          </p:cNvPr>
          <p:cNvSpPr/>
          <p:nvPr/>
        </p:nvSpPr>
        <p:spPr>
          <a:xfrm>
            <a:off x="5223940" y="528012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F32760E-6188-2D50-7940-8AFEAA2119E8}"/>
              </a:ext>
            </a:extLst>
          </p:cNvPr>
          <p:cNvSpPr/>
          <p:nvPr/>
        </p:nvSpPr>
        <p:spPr>
          <a:xfrm>
            <a:off x="6612472" y="4088855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80509D43-82DE-7FB8-006E-60514CA9578C}"/>
              </a:ext>
            </a:extLst>
          </p:cNvPr>
          <p:cNvSpPr/>
          <p:nvPr/>
        </p:nvSpPr>
        <p:spPr>
          <a:xfrm>
            <a:off x="6817788" y="386503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21BED61-CE78-1A17-215F-0042A1769A96}"/>
              </a:ext>
            </a:extLst>
          </p:cNvPr>
          <p:cNvSpPr/>
          <p:nvPr/>
        </p:nvSpPr>
        <p:spPr>
          <a:xfrm>
            <a:off x="6717405" y="3999699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5E2736D-F63E-47EA-B67B-6E556798C1C3}"/>
              </a:ext>
            </a:extLst>
          </p:cNvPr>
          <p:cNvSpPr/>
          <p:nvPr/>
        </p:nvSpPr>
        <p:spPr>
          <a:xfrm>
            <a:off x="6952195" y="3795182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73FCB4E-F698-CD31-8D09-EB3FED024D17}"/>
              </a:ext>
            </a:extLst>
          </p:cNvPr>
          <p:cNvSpPr/>
          <p:nvPr/>
        </p:nvSpPr>
        <p:spPr>
          <a:xfrm>
            <a:off x="7092952" y="3693584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 Placeholder 1">
            <a:extLst>
              <a:ext uri="{FF2B5EF4-FFF2-40B4-BE49-F238E27FC236}">
                <a16:creationId xmlns:a16="http://schemas.microsoft.com/office/drawing/2014/main" id="{F005F257-21D1-19BF-1DFB-C4DBDD1CD720}"/>
              </a:ext>
            </a:extLst>
          </p:cNvPr>
          <p:cNvSpPr txBox="1">
            <a:spLocks/>
          </p:cNvSpPr>
          <p:nvPr/>
        </p:nvSpPr>
        <p:spPr>
          <a:xfrm>
            <a:off x="4492467" y="5735032"/>
            <a:ext cx="3164737" cy="425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1"/>
                </a:solidFill>
                <a:latin typeface="+mj-lt"/>
                <a:ea typeface="+mn-ea"/>
                <a:cs typeface="Arial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/>
              <a:t>Hubungan</a:t>
            </a:r>
            <a:r>
              <a:rPr lang="en-US" sz="2200" dirty="0"/>
              <a:t> </a:t>
            </a:r>
            <a:r>
              <a:rPr lang="en-US" sz="2200" dirty="0" err="1"/>
              <a:t>Positif</a:t>
            </a:r>
            <a:endParaRPr lang="en-US" sz="22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0CDC631-3E42-F49D-2C35-9AA0667B0B20}"/>
              </a:ext>
            </a:extLst>
          </p:cNvPr>
          <p:cNvSpPr/>
          <p:nvPr/>
        </p:nvSpPr>
        <p:spPr>
          <a:xfrm>
            <a:off x="9431987" y="36981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0E31AAB-A05B-2235-CA26-4F149AAA0513}"/>
              </a:ext>
            </a:extLst>
          </p:cNvPr>
          <p:cNvSpPr/>
          <p:nvPr/>
        </p:nvSpPr>
        <p:spPr>
          <a:xfrm>
            <a:off x="9584387" y="38505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E133D57-AAD5-2C35-2F6F-B0E84C1F97F1}"/>
              </a:ext>
            </a:extLst>
          </p:cNvPr>
          <p:cNvSpPr/>
          <p:nvPr/>
        </p:nvSpPr>
        <p:spPr>
          <a:xfrm>
            <a:off x="9736787" y="40029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7388FA0-1DA1-DD50-FC50-5ACE711DF404}"/>
              </a:ext>
            </a:extLst>
          </p:cNvPr>
          <p:cNvSpPr/>
          <p:nvPr/>
        </p:nvSpPr>
        <p:spPr>
          <a:xfrm>
            <a:off x="9889187" y="41553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6895AB-4263-EB1F-5C0C-36460BF4A20F}"/>
              </a:ext>
            </a:extLst>
          </p:cNvPr>
          <p:cNvSpPr/>
          <p:nvPr/>
        </p:nvSpPr>
        <p:spPr>
          <a:xfrm>
            <a:off x="10041587" y="43077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0E22586-399B-F4BB-9483-043E28F24B9C}"/>
              </a:ext>
            </a:extLst>
          </p:cNvPr>
          <p:cNvSpPr/>
          <p:nvPr/>
        </p:nvSpPr>
        <p:spPr>
          <a:xfrm>
            <a:off x="10193987" y="44601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AA6766B-F7C5-3115-8489-E3DAF8B3145F}"/>
              </a:ext>
            </a:extLst>
          </p:cNvPr>
          <p:cNvSpPr/>
          <p:nvPr/>
        </p:nvSpPr>
        <p:spPr>
          <a:xfrm>
            <a:off x="10346387" y="46125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454C893-4F8D-AF22-3271-681027C2F3DF}"/>
              </a:ext>
            </a:extLst>
          </p:cNvPr>
          <p:cNvSpPr/>
          <p:nvPr/>
        </p:nvSpPr>
        <p:spPr>
          <a:xfrm>
            <a:off x="10498787" y="47649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E5CA1E-BAD4-0327-3E15-1D8CE3DF3B5D}"/>
              </a:ext>
            </a:extLst>
          </p:cNvPr>
          <p:cNvSpPr/>
          <p:nvPr/>
        </p:nvSpPr>
        <p:spPr>
          <a:xfrm>
            <a:off x="10651187" y="49173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DEAFC18-C8CF-B6AC-7101-CE7C26DBA9DD}"/>
              </a:ext>
            </a:extLst>
          </p:cNvPr>
          <p:cNvSpPr/>
          <p:nvPr/>
        </p:nvSpPr>
        <p:spPr>
          <a:xfrm>
            <a:off x="10803587" y="50697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A39F5B3-F01D-F6E8-DF28-E952FF959F76}"/>
              </a:ext>
            </a:extLst>
          </p:cNvPr>
          <p:cNvSpPr/>
          <p:nvPr/>
        </p:nvSpPr>
        <p:spPr>
          <a:xfrm>
            <a:off x="10955987" y="52221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14AD7A7-AD16-563A-76A5-4291130471EE}"/>
              </a:ext>
            </a:extLst>
          </p:cNvPr>
          <p:cNvSpPr/>
          <p:nvPr/>
        </p:nvSpPr>
        <p:spPr>
          <a:xfrm>
            <a:off x="11108387" y="5374596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4BC80A6-30E8-885B-8AD7-240B8AD636CF}"/>
              </a:ext>
            </a:extLst>
          </p:cNvPr>
          <p:cNvSpPr/>
          <p:nvPr/>
        </p:nvSpPr>
        <p:spPr>
          <a:xfrm>
            <a:off x="9624492" y="37174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87DCE3E-A277-BF55-6A7C-702998637EC4}"/>
              </a:ext>
            </a:extLst>
          </p:cNvPr>
          <p:cNvSpPr/>
          <p:nvPr/>
        </p:nvSpPr>
        <p:spPr>
          <a:xfrm>
            <a:off x="9776892" y="38698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98E57D5-EBDD-934A-2972-7791ADE8A5AC}"/>
              </a:ext>
            </a:extLst>
          </p:cNvPr>
          <p:cNvSpPr/>
          <p:nvPr/>
        </p:nvSpPr>
        <p:spPr>
          <a:xfrm>
            <a:off x="9929292" y="40222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A372BC5-881D-A038-A628-3A1D85CCEEC7}"/>
              </a:ext>
            </a:extLst>
          </p:cNvPr>
          <p:cNvSpPr/>
          <p:nvPr/>
        </p:nvSpPr>
        <p:spPr>
          <a:xfrm>
            <a:off x="10081692" y="41746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FDEF5AA-AEAC-6919-4E50-F3473226BDB1}"/>
              </a:ext>
            </a:extLst>
          </p:cNvPr>
          <p:cNvSpPr/>
          <p:nvPr/>
        </p:nvSpPr>
        <p:spPr>
          <a:xfrm>
            <a:off x="10234092" y="43270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8C080B8-E216-F45B-7125-920ED8103649}"/>
              </a:ext>
            </a:extLst>
          </p:cNvPr>
          <p:cNvSpPr/>
          <p:nvPr/>
        </p:nvSpPr>
        <p:spPr>
          <a:xfrm>
            <a:off x="10386492" y="44794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C497781-F7FB-D452-B172-C5E873048BCD}"/>
              </a:ext>
            </a:extLst>
          </p:cNvPr>
          <p:cNvSpPr/>
          <p:nvPr/>
        </p:nvSpPr>
        <p:spPr>
          <a:xfrm>
            <a:off x="10538892" y="46318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214223E-8A92-C5E2-C619-EBDB1D2413C9}"/>
              </a:ext>
            </a:extLst>
          </p:cNvPr>
          <p:cNvSpPr/>
          <p:nvPr/>
        </p:nvSpPr>
        <p:spPr>
          <a:xfrm>
            <a:off x="10691292" y="47842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0E91A24-6BA2-6F03-C504-55C344B1883F}"/>
              </a:ext>
            </a:extLst>
          </p:cNvPr>
          <p:cNvSpPr/>
          <p:nvPr/>
        </p:nvSpPr>
        <p:spPr>
          <a:xfrm>
            <a:off x="10843692" y="49366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E679007-2BAE-7F9D-650E-8FCAD86A9A04}"/>
              </a:ext>
            </a:extLst>
          </p:cNvPr>
          <p:cNvSpPr/>
          <p:nvPr/>
        </p:nvSpPr>
        <p:spPr>
          <a:xfrm>
            <a:off x="10996092" y="50890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72F748F-5D9E-5453-0A4D-9E1C9C9FC6F2}"/>
              </a:ext>
            </a:extLst>
          </p:cNvPr>
          <p:cNvSpPr/>
          <p:nvPr/>
        </p:nvSpPr>
        <p:spPr>
          <a:xfrm>
            <a:off x="11148492" y="52414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033D127-A35E-E2F9-CE5E-B954E1D1CC42}"/>
              </a:ext>
            </a:extLst>
          </p:cNvPr>
          <p:cNvSpPr/>
          <p:nvPr/>
        </p:nvSpPr>
        <p:spPr>
          <a:xfrm>
            <a:off x="11300892" y="53938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A6781D0-E55C-3C49-DBAF-4A7DB7837CEB}"/>
              </a:ext>
            </a:extLst>
          </p:cNvPr>
          <p:cNvSpPr/>
          <p:nvPr/>
        </p:nvSpPr>
        <p:spPr>
          <a:xfrm>
            <a:off x="11453292" y="5546243"/>
            <a:ext cx="59267" cy="59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F2F2725-B0CD-BBA1-AD23-86716120B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4794851-BA46-864C-DA5A-EA8C68C4E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88" y="2932137"/>
            <a:ext cx="3999297" cy="2666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958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8" grpId="0"/>
      <p:bldP spid="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D205C6-F124-3958-A050-1BDE8C5E4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820" y="2849106"/>
            <a:ext cx="4620076" cy="2512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8359" y="783159"/>
                <a:ext cx="11535281" cy="1937590"/>
              </a:xfrm>
              <a:prstGeom prst="rect">
                <a:avLst/>
              </a:prstGeom>
              <a:solidFill>
                <a:schemeClr val="bg1"/>
              </a:solidFill>
              <a:ln w="15875">
                <a:noFill/>
              </a:ln>
            </p:spPr>
            <p:txBody>
              <a:bodyPr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400" dirty="0"/>
                  <a:t>Suatu </a:t>
                </a:r>
                <a:r>
                  <a:rPr lang="en-US" sz="2400" dirty="0" err="1"/>
                  <a:t>bengkel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membuka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layananannya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setiap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selama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bulan</a:t>
                </a:r>
                <a:r>
                  <a:rPr lang="en-US" sz="2400" dirty="0"/>
                  <a:t> April 2021. </a:t>
                </a:r>
                <a:r>
                  <a:rPr lang="en-US" sz="2400" dirty="0" err="1"/>
                  <a:t>Misalkan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 </a:t>
                </a:r>
                <a:r>
                  <a:rPr lang="en-US" sz="2400" dirty="0" err="1"/>
                  <a:t>batas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terendah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25% data </a:t>
                </a:r>
                <a:r>
                  <a:rPr lang="en-US" sz="2400" dirty="0" err="1"/>
                  <a:t>jumlah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pengunjung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terbanyak</a:t>
                </a:r>
                <a:r>
                  <a:rPr lang="en-US" sz="2400" dirty="0"/>
                  <a:t>. Nilai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err="1"/>
                  <a:t>adalah</a:t>
                </a:r>
                <a:r>
                  <a:rPr lang="en-US" sz="2400" dirty="0"/>
                  <a:t>… </a:t>
                </a:r>
                <a:endParaRPr lang="id-ID" sz="2400" dirty="0"/>
              </a:p>
            </p:txBody>
          </p:sp>
        </mc:Choice>
        <mc:Fallback xmlns="">
          <p:sp>
            <p:nvSpPr>
              <p:cNvPr id="36" name="Content Placeholder 6">
                <a:extLst>
                  <a:ext uri="{FF2B5EF4-FFF2-40B4-BE49-F238E27FC236}">
                    <a16:creationId xmlns:a16="http://schemas.microsoft.com/office/drawing/2014/main" id="{9E4F2BF7-CF5D-300D-2551-2ACE042CE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359" y="783159"/>
                <a:ext cx="11535281" cy="1937590"/>
              </a:xfrm>
              <a:prstGeom prst="rect">
                <a:avLst/>
              </a:prstGeom>
              <a:blipFill>
                <a:blip r:embed="rId5"/>
                <a:stretch>
                  <a:fillRect l="-846" t="-2516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948D815-7ACF-E4FD-C6C3-1E9FDAB102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461055"/>
              </p:ext>
            </p:extLst>
          </p:nvPr>
        </p:nvGraphicFramePr>
        <p:xfrm>
          <a:off x="478104" y="1852685"/>
          <a:ext cx="399229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963">
                  <a:extLst>
                    <a:ext uri="{9D8B030D-6E8A-4147-A177-3AD203B41FA5}">
                      <a16:colId xmlns:a16="http://schemas.microsoft.com/office/drawing/2014/main" val="579345481"/>
                    </a:ext>
                  </a:extLst>
                </a:gridCol>
                <a:gridCol w="1312333">
                  <a:extLst>
                    <a:ext uri="{9D8B030D-6E8A-4147-A177-3AD203B41FA5}">
                      <a16:colId xmlns:a16="http://schemas.microsoft.com/office/drawing/2014/main" val="3466851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Banyak </a:t>
                      </a:r>
                      <a:r>
                        <a:rPr lang="en-US" dirty="0" err="1"/>
                        <a:t>Pengunjung</a:t>
                      </a:r>
                      <a:r>
                        <a:rPr lang="en-US" dirty="0"/>
                        <a:t>/ Hari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Frekuensi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0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479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927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811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9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17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059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428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633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70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5353DA61-8A4F-AE9F-70D1-2E41A514C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36" name="Content Placeholder 6">
            <a:extLst>
              <a:ext uri="{FF2B5EF4-FFF2-40B4-BE49-F238E27FC236}">
                <a16:creationId xmlns:a16="http://schemas.microsoft.com/office/drawing/2014/main" id="{9E4F2BF7-CF5D-300D-2551-2ACE042CEDC2}"/>
              </a:ext>
            </a:extLst>
          </p:cNvPr>
          <p:cNvSpPr txBox="1">
            <a:spLocks/>
          </p:cNvSpPr>
          <p:nvPr/>
        </p:nvSpPr>
        <p:spPr>
          <a:xfrm>
            <a:off x="328359" y="906903"/>
            <a:ext cx="11535281" cy="1180395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Rani </a:t>
            </a:r>
            <a:r>
              <a:rPr lang="en-US" sz="2400" dirty="0" err="1"/>
              <a:t>mengkhususkan</a:t>
            </a:r>
            <a:r>
              <a:rPr lang="en-US" sz="2400" dirty="0"/>
              <a:t> </a:t>
            </a:r>
            <a:r>
              <a:rPr lang="en-US" sz="2400" dirty="0" err="1"/>
              <a:t>diri</a:t>
            </a:r>
            <a:r>
              <a:rPr lang="en-US" sz="2400" dirty="0"/>
              <a:t> pada </a:t>
            </a:r>
            <a:r>
              <a:rPr lang="en-US" sz="2400" dirty="0" err="1"/>
              <a:t>penjualan</a:t>
            </a:r>
            <a:r>
              <a:rPr lang="en-US" sz="2400" dirty="0"/>
              <a:t> </a:t>
            </a:r>
            <a:r>
              <a:rPr lang="en-US" sz="2400" dirty="0" err="1"/>
              <a:t>kap</a:t>
            </a:r>
            <a:r>
              <a:rPr lang="en-US" sz="2400" dirty="0"/>
              <a:t> </a:t>
            </a:r>
            <a:r>
              <a:rPr lang="en-US" sz="2400" dirty="0" err="1"/>
              <a:t>lampu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limbah</a:t>
            </a:r>
            <a:r>
              <a:rPr lang="en-US" sz="2400" dirty="0"/>
              <a:t> pipa PVC </a:t>
            </a:r>
            <a:r>
              <a:rPr lang="en-US" sz="2400" dirty="0" err="1"/>
              <a:t>seperti</a:t>
            </a:r>
            <a:r>
              <a:rPr lang="en-US" sz="2400" dirty="0"/>
              <a:t> pada </a:t>
            </a:r>
            <a:r>
              <a:rPr lang="en-US" sz="2400" dirty="0" err="1"/>
              <a:t>gambar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berbagai</a:t>
            </a:r>
            <a:r>
              <a:rPr lang="en-US" sz="2400" dirty="0"/>
              <a:t> model dan </a:t>
            </a:r>
            <a:r>
              <a:rPr lang="en-US" sz="2400" dirty="0" err="1"/>
              <a:t>ukuran</a:t>
            </a:r>
            <a:r>
              <a:rPr lang="en-US" sz="2400" dirty="0"/>
              <a:t>. </a:t>
            </a:r>
            <a:r>
              <a:rPr lang="en-US" sz="2400" dirty="0" err="1"/>
              <a:t>Saat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rekapitulasi</a:t>
            </a:r>
            <a:r>
              <a:rPr lang="en-US" sz="2400" dirty="0"/>
              <a:t> </a:t>
            </a:r>
            <a:r>
              <a:rPr lang="en-US" sz="2400" dirty="0" err="1"/>
              <a:t>kap</a:t>
            </a:r>
            <a:r>
              <a:rPr lang="en-US" sz="2400" dirty="0"/>
              <a:t> </a:t>
            </a:r>
            <a:r>
              <a:rPr lang="en-US" sz="2400" dirty="0" err="1"/>
              <a:t>lampu</a:t>
            </a:r>
            <a:r>
              <a:rPr lang="en-US" sz="2400" dirty="0"/>
              <a:t> yang </a:t>
            </a:r>
            <a:r>
              <a:rPr lang="en-US" sz="2400" dirty="0" err="1"/>
              <a:t>tersedia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berikut</a:t>
            </a:r>
            <a:r>
              <a:rPr lang="en-US" sz="2400" dirty="0"/>
              <a:t>. </a:t>
            </a:r>
            <a:endParaRPr lang="id-ID" sz="24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CBBC9825-DF81-BE3F-52BD-6C02127CBDB2}"/>
              </a:ext>
            </a:extLst>
          </p:cNvPr>
          <p:cNvSpPr txBox="1">
            <a:spLocks/>
          </p:cNvSpPr>
          <p:nvPr/>
        </p:nvSpPr>
        <p:spPr>
          <a:xfrm>
            <a:off x="5369795" y="316706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948D815-7ACF-E4FD-C6C3-1E9FDAB102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948601"/>
              </p:ext>
            </p:extLst>
          </p:nvPr>
        </p:nvGraphicFramePr>
        <p:xfrm>
          <a:off x="328359" y="2230120"/>
          <a:ext cx="4065841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963">
                  <a:extLst>
                    <a:ext uri="{9D8B030D-6E8A-4147-A177-3AD203B41FA5}">
                      <a16:colId xmlns:a16="http://schemas.microsoft.com/office/drawing/2014/main" val="579345481"/>
                    </a:ext>
                  </a:extLst>
                </a:gridCol>
                <a:gridCol w="1385878">
                  <a:extLst>
                    <a:ext uri="{9D8B030D-6E8A-4147-A177-3AD203B41FA5}">
                      <a16:colId xmlns:a16="http://schemas.microsoft.com/office/drawing/2014/main" val="3466851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Harga (rupiah)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Banyak </a:t>
                      </a:r>
                      <a:r>
                        <a:rPr lang="en-US" dirty="0" err="1"/>
                        <a:t>kap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lampu</a:t>
                      </a:r>
                      <a:r>
                        <a:rPr lang="en-US" dirty="0"/>
                        <a:t> (unit)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0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479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115.000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927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811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125.000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91019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3796050-0379-54CC-53AE-25CC5E0993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379" y="1867301"/>
            <a:ext cx="3965608" cy="3965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0F37965-8DDB-2B7F-FA50-C5C7195C7658}"/>
              </a:ext>
            </a:extLst>
          </p:cNvPr>
          <p:cNvSpPr txBox="1">
            <a:spLocks/>
          </p:cNvSpPr>
          <p:nvPr/>
        </p:nvSpPr>
        <p:spPr>
          <a:xfrm>
            <a:off x="328359" y="4770704"/>
            <a:ext cx="6540368" cy="937078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 err="1"/>
              <a:t>Simpangan</a:t>
            </a:r>
            <a:r>
              <a:rPr lang="en-US" sz="2400" dirty="0"/>
              <a:t> rata-rata </a:t>
            </a:r>
            <a:r>
              <a:rPr lang="en-US" sz="2400" dirty="0" err="1"/>
              <a:t>dari</a:t>
            </a:r>
            <a:r>
              <a:rPr lang="en-US" sz="2400" dirty="0"/>
              <a:t> data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… 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33913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C68ADE1-D22D-F7A5-16E8-389BD20EA791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2" r="15222"/>
          <a:stretch>
            <a:fillRect/>
          </a:stretch>
        </p:blipFill>
        <p:spPr/>
      </p:pic>
      <p:sp>
        <p:nvSpPr>
          <p:cNvPr id="39" name="Parallelogram 38">
            <a:extLst>
              <a:ext uri="{FF2B5EF4-FFF2-40B4-BE49-F238E27FC236}">
                <a16:creationId xmlns:a16="http://schemas.microsoft.com/office/drawing/2014/main" id="{3C6386F8-5933-46CE-8CBE-00A7BF33875C}"/>
              </a:ext>
            </a:extLst>
          </p:cNvPr>
          <p:cNvSpPr/>
          <p:nvPr/>
        </p:nvSpPr>
        <p:spPr>
          <a:xfrm>
            <a:off x="3156343" y="-19049"/>
            <a:ext cx="4804271" cy="6877049"/>
          </a:xfrm>
          <a:prstGeom prst="parallelogram">
            <a:avLst>
              <a:gd name="adj" fmla="val 8813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2CF22FCB-F6DD-3D34-2366-08B5056E570A}"/>
              </a:ext>
            </a:extLst>
          </p:cNvPr>
          <p:cNvSpPr txBox="1">
            <a:spLocks/>
          </p:cNvSpPr>
          <p:nvPr/>
        </p:nvSpPr>
        <p:spPr>
          <a:xfrm>
            <a:off x="5558478" y="3586680"/>
            <a:ext cx="6609550" cy="3204641"/>
          </a:xfrm>
          <a:prstGeom prst="rect">
            <a:avLst/>
          </a:prstGeom>
          <a:noFill/>
          <a:ln w="15875"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dirty="0"/>
              <a:t>Hasil uji oleh 10 orang </a:t>
            </a:r>
            <a:r>
              <a:rPr lang="en-US" sz="2400" dirty="0" err="1"/>
              <a:t>responden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</a:t>
            </a:r>
            <a:r>
              <a:rPr lang="en-US" sz="2400" dirty="0" err="1"/>
              <a:t>kualitas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</a:t>
            </a:r>
            <a:r>
              <a:rPr lang="en-US" sz="2400" dirty="0" err="1"/>
              <a:t>elektronik</a:t>
            </a:r>
            <a:r>
              <a:rPr lang="en-US" sz="2400" dirty="0"/>
              <a:t> yang </a:t>
            </a:r>
            <a:r>
              <a:rPr lang="en-US" sz="2400" dirty="0" err="1"/>
              <a:t>ditawarkan</a:t>
            </a:r>
            <a:r>
              <a:rPr lang="en-US" sz="2400" dirty="0"/>
              <a:t> </a:t>
            </a:r>
            <a:r>
              <a:rPr lang="en-US" sz="2400" dirty="0" err="1"/>
              <a:t>memberikan</a:t>
            </a:r>
            <a:r>
              <a:rPr lang="en-US" sz="2400" dirty="0"/>
              <a:t> </a:t>
            </a:r>
            <a:r>
              <a:rPr lang="en-US" sz="2400" dirty="0" err="1"/>
              <a:t>hasil</a:t>
            </a:r>
            <a:r>
              <a:rPr lang="en-US" sz="2400" dirty="0"/>
              <a:t> rata-rata </a:t>
            </a:r>
            <a:r>
              <a:rPr lang="en-US" sz="2400" dirty="0" err="1"/>
              <a:t>sekitar</a:t>
            </a:r>
            <a:r>
              <a:rPr lang="en-US" sz="2400" dirty="0"/>
              <a:t> 80 </a:t>
            </a:r>
            <a:r>
              <a:rPr lang="en-US" sz="2400" dirty="0" err="1"/>
              <a:t>dengen</a:t>
            </a:r>
            <a:r>
              <a:rPr lang="en-US" sz="2400" dirty="0"/>
              <a:t> </a:t>
            </a:r>
            <a:r>
              <a:rPr lang="en-US" sz="2400" dirty="0" err="1"/>
              <a:t>koefisien</a:t>
            </a:r>
            <a:r>
              <a:rPr lang="en-US" sz="2400" dirty="0"/>
              <a:t> </a:t>
            </a:r>
            <a:r>
              <a:rPr lang="en-US" sz="2400" dirty="0" err="1"/>
              <a:t>variasi</a:t>
            </a:r>
            <a:r>
              <a:rPr lang="en-US" sz="2400" dirty="0"/>
              <a:t> 10% </a:t>
            </a:r>
            <a:r>
              <a:rPr lang="en-US" sz="2400" dirty="0" err="1"/>
              <a:t>saja</a:t>
            </a:r>
            <a:r>
              <a:rPr lang="en-US" sz="2400" dirty="0"/>
              <a:t>.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deviasi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data </a:t>
            </a:r>
            <a:r>
              <a:rPr lang="en-US" sz="2400" dirty="0" err="1"/>
              <a:t>hasil</a:t>
            </a:r>
            <a:r>
              <a:rPr lang="en-US" sz="2400" dirty="0"/>
              <a:t> uji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… 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416908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E246D23-8A2A-E98E-BBD9-1BBA3F22F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/>
        </p:nvGraphicFramePr>
        <p:xfrm>
          <a:off x="1320800" y="1610255"/>
          <a:ext cx="9855200" cy="4641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01600" y="-22027"/>
            <a:ext cx="4207960" cy="803074"/>
            <a:chOff x="-5257801" y="88311"/>
            <a:chExt cx="3155970" cy="602305"/>
          </a:xfrm>
        </p:grpSpPr>
        <p:sp>
          <p:nvSpPr>
            <p:cNvPr id="5" name="Rectangle 4"/>
            <p:cNvSpPr/>
            <p:nvPr/>
          </p:nvSpPr>
          <p:spPr>
            <a:xfrm>
              <a:off x="-5257801" y="88311"/>
              <a:ext cx="2238017" cy="561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67" b="1" dirty="0" err="1">
                  <a:solidFill>
                    <a:schemeClr val="bg1"/>
                  </a:solidFill>
                </a:rPr>
                <a:t>Peta</a:t>
              </a:r>
              <a:r>
                <a:rPr lang="en-US" sz="4267" b="1" dirty="0">
                  <a:solidFill>
                    <a:schemeClr val="bg1"/>
                  </a:solidFill>
                </a:rPr>
                <a:t> </a:t>
              </a:r>
              <a:r>
                <a:rPr lang="en-US" sz="4267" b="1" dirty="0" err="1">
                  <a:solidFill>
                    <a:schemeClr val="bg1"/>
                  </a:solidFill>
                </a:rPr>
                <a:t>Konsep</a:t>
              </a:r>
              <a:endParaRPr lang="en-US" sz="4267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-5073631" y="690616"/>
              <a:ext cx="2971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3BFB9B3-AFB2-B20B-556F-C31F9CA7E8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4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62865BC-8EC2-EFD6-1088-3E81E9AF7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Ukuran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Pemusatan</a:t>
            </a:r>
            <a:r>
              <a:rPr lang="en-US" sz="4000" dirty="0">
                <a:solidFill>
                  <a:schemeClr val="bg1"/>
                </a:solidFill>
              </a:rPr>
              <a:t> Data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5C632064-F465-488A-A069-7D416FC5FDCB}"/>
              </a:ext>
            </a:extLst>
          </p:cNvPr>
          <p:cNvCxnSpPr>
            <a:cxnSpLocks/>
          </p:cNvCxnSpPr>
          <p:nvPr/>
        </p:nvCxnSpPr>
        <p:spPr>
          <a:xfrm>
            <a:off x="-19050" y="3457351"/>
            <a:ext cx="12192000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62CFA4FC-039A-401A-B2FD-806B82C6359D}"/>
              </a:ext>
            </a:extLst>
          </p:cNvPr>
          <p:cNvSpPr/>
          <p:nvPr/>
        </p:nvSpPr>
        <p:spPr>
          <a:xfrm>
            <a:off x="1249538" y="2889000"/>
            <a:ext cx="1080000" cy="1080000"/>
          </a:xfrm>
          <a:prstGeom prst="ellipse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F21CE89-CC5E-462D-8F29-D458B219C44E}"/>
              </a:ext>
            </a:extLst>
          </p:cNvPr>
          <p:cNvSpPr/>
          <p:nvPr/>
        </p:nvSpPr>
        <p:spPr>
          <a:xfrm>
            <a:off x="5676212" y="2898200"/>
            <a:ext cx="1080000" cy="1080000"/>
          </a:xfrm>
          <a:prstGeom prst="ellipse">
            <a:avLst/>
          </a:prstGeom>
          <a:solidFill>
            <a:schemeClr val="accent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66AE455-DA30-43B6-AA00-3495FB1C4858}"/>
              </a:ext>
            </a:extLst>
          </p:cNvPr>
          <p:cNvSpPr/>
          <p:nvPr/>
        </p:nvSpPr>
        <p:spPr>
          <a:xfrm>
            <a:off x="9802638" y="2889000"/>
            <a:ext cx="1080000" cy="1080000"/>
          </a:xfrm>
          <a:prstGeom prst="ellipse">
            <a:avLst/>
          </a:prstGeom>
          <a:solidFill>
            <a:schemeClr val="accent4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F42356-6CF7-48C5-BB4A-3D645F34B613}"/>
              </a:ext>
            </a:extLst>
          </p:cNvPr>
          <p:cNvSpPr txBox="1"/>
          <p:nvPr/>
        </p:nvSpPr>
        <p:spPr>
          <a:xfrm>
            <a:off x="323529" y="4055326"/>
            <a:ext cx="315398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Ditentukan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cara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menjumlah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seluruh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data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dibagi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seluruh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frekuensi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B8AFD-FD39-4CB6-90D8-E8949AF80AE8}"/>
              </a:ext>
            </a:extLst>
          </p:cNvPr>
          <p:cNvSpPr txBox="1"/>
          <p:nvPr/>
        </p:nvSpPr>
        <p:spPr>
          <a:xfrm>
            <a:off x="4766155" y="4011724"/>
            <a:ext cx="296443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Adalah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datum yang paling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sering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muncul</a:t>
            </a:r>
            <a:endParaRPr lang="en-US" altLang="ko-KR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algn="ctr"/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(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memiliki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frekuensi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paling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besar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843D24-6AAA-4C2A-B715-713767727991}"/>
              </a:ext>
            </a:extLst>
          </p:cNvPr>
          <p:cNvSpPr txBox="1"/>
          <p:nvPr/>
        </p:nvSpPr>
        <p:spPr>
          <a:xfrm>
            <a:off x="8844072" y="4032446"/>
            <a:ext cx="315398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Adalah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datum yang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terletak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di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rengah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Ketika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semua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datum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diurutkan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nilainya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C65CF161-7C0B-4F2F-9C70-2ADFBD149509}"/>
              </a:ext>
            </a:extLst>
          </p:cNvPr>
          <p:cNvSpPr/>
          <p:nvPr/>
        </p:nvSpPr>
        <p:spPr>
          <a:xfrm>
            <a:off x="5984667" y="3206655"/>
            <a:ext cx="463089" cy="46308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D119038E-F6E2-4D8F-9071-5B0CC0AD73D0}"/>
              </a:ext>
            </a:extLst>
          </p:cNvPr>
          <p:cNvSpPr/>
          <p:nvPr/>
        </p:nvSpPr>
        <p:spPr>
          <a:xfrm>
            <a:off x="1555324" y="3291344"/>
            <a:ext cx="505185" cy="33201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3" name="Donut 24">
            <a:extLst>
              <a:ext uri="{FF2B5EF4-FFF2-40B4-BE49-F238E27FC236}">
                <a16:creationId xmlns:a16="http://schemas.microsoft.com/office/drawing/2014/main" id="{B576415E-5885-45EA-9084-0906DEDB9A35}"/>
              </a:ext>
            </a:extLst>
          </p:cNvPr>
          <p:cNvSpPr/>
          <p:nvPr/>
        </p:nvSpPr>
        <p:spPr>
          <a:xfrm>
            <a:off x="10086605" y="3169062"/>
            <a:ext cx="506594" cy="51071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6D5E75-F0E7-4A42-9293-FBF4F3A15FFF}"/>
              </a:ext>
            </a:extLst>
          </p:cNvPr>
          <p:cNvGrpSpPr/>
          <p:nvPr/>
        </p:nvGrpSpPr>
        <p:grpSpPr>
          <a:xfrm>
            <a:off x="834714" y="1920727"/>
            <a:ext cx="1968598" cy="732757"/>
            <a:chOff x="847725" y="1655025"/>
            <a:chExt cx="1968598" cy="732757"/>
          </a:xfrm>
          <a:solidFill>
            <a:schemeClr val="bg1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3E55EE-1F5F-42E2-9C21-BA5112ACDB6F}"/>
                </a:ext>
              </a:extLst>
            </p:cNvPr>
            <p:cNvSpPr/>
            <p:nvPr/>
          </p:nvSpPr>
          <p:spPr>
            <a:xfrm>
              <a:off x="847725" y="1655025"/>
              <a:ext cx="1968598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accent1"/>
                  </a:solidFill>
                </a:rPr>
                <a:t>Mean</a:t>
              </a:r>
              <a:endParaRPr lang="ko-KR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81B4075-26F2-4408-8E09-790B3B251EBD}"/>
                </a:ext>
              </a:extLst>
            </p:cNvPr>
            <p:cNvSpPr/>
            <p:nvPr/>
          </p:nvSpPr>
          <p:spPr>
            <a:xfrm>
              <a:off x="847725" y="1987672"/>
              <a:ext cx="1968598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b="1" dirty="0"/>
                <a:t>(Rata-rata)</a:t>
              </a:r>
              <a:endParaRPr lang="ko-KR" altLang="en-US" sz="2000" b="1" dirty="0"/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CAA44F88-4B81-44F5-B5FD-D170309FF830}"/>
              </a:ext>
            </a:extLst>
          </p:cNvPr>
          <p:cNvSpPr/>
          <p:nvPr/>
        </p:nvSpPr>
        <p:spPr>
          <a:xfrm>
            <a:off x="5256165" y="1916319"/>
            <a:ext cx="196859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accent3"/>
                </a:solidFill>
              </a:rPr>
              <a:t>Modus</a:t>
            </a:r>
            <a:endParaRPr lang="ko-KR" altLang="en-US" sz="2000" b="1" dirty="0">
              <a:solidFill>
                <a:schemeClr val="accent3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06E4877-CF8D-4D66-AE96-DCEAF3C7A897}"/>
              </a:ext>
            </a:extLst>
          </p:cNvPr>
          <p:cNvGrpSpPr/>
          <p:nvPr/>
        </p:nvGrpSpPr>
        <p:grpSpPr>
          <a:xfrm>
            <a:off x="9388688" y="1920727"/>
            <a:ext cx="1968598" cy="732757"/>
            <a:chOff x="847725" y="1655025"/>
            <a:chExt cx="1968598" cy="732757"/>
          </a:xfrm>
          <a:solidFill>
            <a:schemeClr val="bg1"/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7A22D07-5AC0-4305-A1D9-0D989B734503}"/>
                </a:ext>
              </a:extLst>
            </p:cNvPr>
            <p:cNvSpPr/>
            <p:nvPr/>
          </p:nvSpPr>
          <p:spPr>
            <a:xfrm>
              <a:off x="847725" y="1655025"/>
              <a:ext cx="1968598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accent4"/>
                  </a:solidFill>
                </a:rPr>
                <a:t>Median</a:t>
              </a:r>
              <a:endParaRPr lang="ko-KR" altLang="en-US" sz="2000" b="1" dirty="0">
                <a:solidFill>
                  <a:schemeClr val="accent4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34DA6D-115E-4477-9EB8-558B4966C927}"/>
                </a:ext>
              </a:extLst>
            </p:cNvPr>
            <p:cNvSpPr/>
            <p:nvPr/>
          </p:nvSpPr>
          <p:spPr>
            <a:xfrm>
              <a:off x="847725" y="1987672"/>
              <a:ext cx="1968598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b="1" dirty="0"/>
                <a:t>(</a:t>
              </a:r>
              <a:r>
                <a:rPr lang="en-US" altLang="ko-KR" sz="2000" b="1" dirty="0" err="1"/>
                <a:t>Titik</a:t>
              </a:r>
              <a:r>
                <a:rPr lang="en-US" altLang="ko-KR" sz="2000" b="1" dirty="0"/>
                <a:t> Tengah)</a:t>
              </a:r>
              <a:endParaRPr lang="ko-KR" altLang="en-US" sz="2000" b="1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1825A0B-FDB5-46B7-F7B7-7265F2C01784}"/>
              </a:ext>
            </a:extLst>
          </p:cNvPr>
          <p:cNvSpPr txBox="1"/>
          <p:nvPr/>
        </p:nvSpPr>
        <p:spPr>
          <a:xfrm>
            <a:off x="3484964" y="1118472"/>
            <a:ext cx="546249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Memberi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gambaran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kecenderungan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data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tersebut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memusat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ke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suatu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nilai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tertentu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. </a:t>
            </a:r>
          </a:p>
        </p:txBody>
      </p:sp>
      <p:cxnSp>
        <p:nvCxnSpPr>
          <p:cNvPr id="37" name="直線コネクタ 9">
            <a:extLst>
              <a:ext uri="{FF2B5EF4-FFF2-40B4-BE49-F238E27FC236}">
                <a16:creationId xmlns:a16="http://schemas.microsoft.com/office/drawing/2014/main" id="{5E09DCD8-02BC-A705-3982-63D85FAC45BD}"/>
              </a:ext>
            </a:extLst>
          </p:cNvPr>
          <p:cNvCxnSpPr/>
          <p:nvPr/>
        </p:nvCxnSpPr>
        <p:spPr>
          <a:xfrm>
            <a:off x="3300400" y="1063756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2BE3DDBF-EA01-C427-7633-C3B8A31E1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 animBg="1"/>
      <p:bldP spid="6" grpId="0" animBg="1"/>
      <p:bldP spid="9" grpId="0" animBg="1"/>
      <p:bldP spid="12" grpId="0" animBg="1"/>
      <p:bldP spid="18" grpId="0" animBg="1"/>
      <p:bldP spid="31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367AD6-4489-EA05-F5AE-7F8BE732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950" y="198678"/>
            <a:ext cx="3278068" cy="2523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0A61961A-0F1C-085A-8FA9-8A17D1845B0B}"/>
              </a:ext>
            </a:extLst>
          </p:cNvPr>
          <p:cNvSpPr txBox="1"/>
          <p:nvPr/>
        </p:nvSpPr>
        <p:spPr>
          <a:xfrm rot="17723944">
            <a:off x="8375383" y="265209"/>
            <a:ext cx="1833276" cy="2207240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6813" y="5490125"/>
            <a:ext cx="11573197" cy="72424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3">
                    <a:lumMod val="75000"/>
                  </a:schemeClr>
                </a:solidFill>
              </a:rPr>
              <a:t>Mean (Rata-rata)</a:t>
            </a:r>
          </a:p>
        </p:txBody>
      </p: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72B0E05-AEC0-49AF-9DAD-C5DB053653BB}"/>
              </a:ext>
            </a:extLst>
          </p:cNvPr>
          <p:cNvSpPr/>
          <p:nvPr/>
        </p:nvSpPr>
        <p:spPr>
          <a:xfrm>
            <a:off x="2185417" y="258264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1" name="Rectangle 36">
            <a:extLst>
              <a:ext uri="{FF2B5EF4-FFF2-40B4-BE49-F238E27FC236}">
                <a16:creationId xmlns:a16="http://schemas.microsoft.com/office/drawing/2014/main" id="{113D2100-049E-422E-B870-DDE3101704AF}"/>
              </a:ext>
            </a:extLst>
          </p:cNvPr>
          <p:cNvSpPr/>
          <p:nvPr/>
        </p:nvSpPr>
        <p:spPr>
          <a:xfrm>
            <a:off x="11416809" y="2687941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6" name="자유형: 도형 33">
            <a:extLst>
              <a:ext uri="{FF2B5EF4-FFF2-40B4-BE49-F238E27FC236}">
                <a16:creationId xmlns:a16="http://schemas.microsoft.com/office/drawing/2014/main" id="{581E943B-7D02-4CB4-8F5D-5E4BC6BAB2F4}"/>
              </a:ext>
            </a:extLst>
          </p:cNvPr>
          <p:cNvSpPr/>
          <p:nvPr/>
        </p:nvSpPr>
        <p:spPr>
          <a:xfrm flipH="1">
            <a:off x="7567115" y="1793202"/>
            <a:ext cx="2492309" cy="1689261"/>
          </a:xfrm>
          <a:custGeom>
            <a:avLst/>
            <a:gdLst>
              <a:gd name="connsiteX0" fmla="*/ 2428875 w 2428875"/>
              <a:gd name="connsiteY0" fmla="*/ 962025 h 962025"/>
              <a:gd name="connsiteX1" fmla="*/ 485775 w 2428875"/>
              <a:gd name="connsiteY1" fmla="*/ 723900 h 962025"/>
              <a:gd name="connsiteX2" fmla="*/ 0 w 2428875"/>
              <a:gd name="connsiteY2" fmla="*/ 0 h 962025"/>
              <a:gd name="connsiteX0" fmla="*/ 2305050 w 2305050"/>
              <a:gd name="connsiteY0" fmla="*/ 1866900 h 1866900"/>
              <a:gd name="connsiteX1" fmla="*/ 485775 w 2305050"/>
              <a:gd name="connsiteY1" fmla="*/ 723900 h 1866900"/>
              <a:gd name="connsiteX2" fmla="*/ 0 w 2305050"/>
              <a:gd name="connsiteY2" fmla="*/ 0 h 1866900"/>
              <a:gd name="connsiteX0" fmla="*/ 2305050 w 2305050"/>
              <a:gd name="connsiteY0" fmla="*/ 1866900 h 1866900"/>
              <a:gd name="connsiteX1" fmla="*/ 619125 w 2305050"/>
              <a:gd name="connsiteY1" fmla="*/ 1333500 h 1866900"/>
              <a:gd name="connsiteX2" fmla="*/ 0 w 2305050"/>
              <a:gd name="connsiteY2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05050" h="1866900">
                <a:moveTo>
                  <a:pt x="2305050" y="1866900"/>
                </a:moveTo>
                <a:lnTo>
                  <a:pt x="619125" y="1333500"/>
                </a:lnTo>
                <a:lnTo>
                  <a:pt x="0" y="0"/>
                </a:lnTo>
              </a:path>
            </a:pathLst>
          </a:cu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0" name="Graphic 30">
            <a:extLst>
              <a:ext uri="{FF2B5EF4-FFF2-40B4-BE49-F238E27FC236}">
                <a16:creationId xmlns:a16="http://schemas.microsoft.com/office/drawing/2014/main" id="{FCD55409-7EA7-4EB4-ABE3-1E8E1B7A4E13}"/>
              </a:ext>
            </a:extLst>
          </p:cNvPr>
          <p:cNvGrpSpPr/>
          <p:nvPr/>
        </p:nvGrpSpPr>
        <p:grpSpPr>
          <a:xfrm>
            <a:off x="5015857" y="3482463"/>
            <a:ext cx="2606621" cy="2113214"/>
            <a:chOff x="5641183" y="376887"/>
            <a:chExt cx="4490128" cy="4100922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494A00E-D7C0-4375-9BB2-C16CA68858F5}"/>
                </a:ext>
              </a:extLst>
            </p:cNvPr>
            <p:cNvSpPr/>
            <p:nvPr/>
          </p:nvSpPr>
          <p:spPr>
            <a:xfrm>
              <a:off x="5641183" y="390716"/>
              <a:ext cx="4490128" cy="4087093"/>
            </a:xfrm>
            <a:custGeom>
              <a:avLst/>
              <a:gdLst>
                <a:gd name="connsiteX0" fmla="*/ 568 w 4490127"/>
                <a:gd name="connsiteY0" fmla="*/ 1465456 h 4087093"/>
                <a:gd name="connsiteX1" fmla="*/ 10785 w 4490127"/>
                <a:gd name="connsiteY1" fmla="*/ 1371794 h 4087093"/>
                <a:gd name="connsiteX2" fmla="*/ 67551 w 4490127"/>
                <a:gd name="connsiteY2" fmla="*/ 1099321 h 4087093"/>
                <a:gd name="connsiteX3" fmla="*/ 86283 w 4490127"/>
                <a:gd name="connsiteY3" fmla="*/ 1090238 h 4087093"/>
                <a:gd name="connsiteX4" fmla="*/ 379192 w 4490127"/>
                <a:gd name="connsiteY4" fmla="*/ 1150977 h 4087093"/>
                <a:gd name="connsiteX5" fmla="*/ 849775 w 4490127"/>
                <a:gd name="connsiteY5" fmla="*/ 1335464 h 4087093"/>
                <a:gd name="connsiteX6" fmla="*/ 1353282 w 4490127"/>
                <a:gd name="connsiteY6" fmla="*/ 1755527 h 4087093"/>
                <a:gd name="connsiteX7" fmla="*/ 1554799 w 4490127"/>
                <a:gd name="connsiteY7" fmla="*/ 2227813 h 4087093"/>
                <a:gd name="connsiteX8" fmla="*/ 1580911 w 4490127"/>
                <a:gd name="connsiteY8" fmla="*/ 2615519 h 4087093"/>
                <a:gd name="connsiteX9" fmla="*/ 1601914 w 4490127"/>
                <a:gd name="connsiteY9" fmla="*/ 2773327 h 4087093"/>
                <a:gd name="connsiteX10" fmla="*/ 1784698 w 4490127"/>
                <a:gd name="connsiteY10" fmla="*/ 3363117 h 4087093"/>
                <a:gd name="connsiteX11" fmla="*/ 1810242 w 4490127"/>
                <a:gd name="connsiteY11" fmla="*/ 3428397 h 4087093"/>
                <a:gd name="connsiteX12" fmla="*/ 1811945 w 4490127"/>
                <a:gd name="connsiteY12" fmla="*/ 3431235 h 4087093"/>
                <a:gd name="connsiteX13" fmla="*/ 1818757 w 4490127"/>
                <a:gd name="connsiteY13" fmla="*/ 3422720 h 4087093"/>
                <a:gd name="connsiteX14" fmla="*/ 2071362 w 4490127"/>
                <a:gd name="connsiteY14" fmla="*/ 2656390 h 4087093"/>
                <a:gd name="connsiteX15" fmla="*/ 2135507 w 4490127"/>
                <a:gd name="connsiteY15" fmla="*/ 2303311 h 4087093"/>
                <a:gd name="connsiteX16" fmla="*/ 2136642 w 4490127"/>
                <a:gd name="connsiteY16" fmla="*/ 2275496 h 4087093"/>
                <a:gd name="connsiteX17" fmla="*/ 2147428 w 4490127"/>
                <a:gd name="connsiteY17" fmla="*/ 1900846 h 4087093"/>
                <a:gd name="connsiteX18" fmla="*/ 2365406 w 4490127"/>
                <a:gd name="connsiteY18" fmla="*/ 1158924 h 4087093"/>
                <a:gd name="connsiteX19" fmla="*/ 2640149 w 4490127"/>
                <a:gd name="connsiteY19" fmla="*/ 801304 h 4087093"/>
                <a:gd name="connsiteX20" fmla="*/ 3362203 w 4490127"/>
                <a:gd name="connsiteY20" fmla="*/ 297796 h 4087093"/>
                <a:gd name="connsiteX21" fmla="*/ 4107530 w 4490127"/>
                <a:gd name="connsiteY21" fmla="*/ 46894 h 4087093"/>
                <a:gd name="connsiteX22" fmla="*/ 4371488 w 4490127"/>
                <a:gd name="connsiteY22" fmla="*/ 347 h 4087093"/>
                <a:gd name="connsiteX23" fmla="*/ 4390220 w 4490127"/>
                <a:gd name="connsiteY23" fmla="*/ 11700 h 4087093"/>
                <a:gd name="connsiteX24" fmla="*/ 4473665 w 4490127"/>
                <a:gd name="connsiteY24" fmla="*/ 409056 h 4087093"/>
                <a:gd name="connsiteX25" fmla="*/ 4489560 w 4490127"/>
                <a:gd name="connsiteY25" fmla="*/ 713318 h 4087093"/>
                <a:gd name="connsiteX26" fmla="*/ 4181324 w 4490127"/>
                <a:gd name="connsiteY26" fmla="*/ 1554010 h 4087093"/>
                <a:gd name="connsiteX27" fmla="*/ 3764100 w 4490127"/>
                <a:gd name="connsiteY27" fmla="*/ 1900846 h 4087093"/>
                <a:gd name="connsiteX28" fmla="*/ 3106759 w 4490127"/>
                <a:gd name="connsiteY28" fmla="*/ 2167074 h 4087093"/>
                <a:gd name="connsiteX29" fmla="*/ 2613470 w 4490127"/>
                <a:gd name="connsiteY29" fmla="*/ 2263008 h 4087093"/>
                <a:gd name="connsiteX30" fmla="*/ 2374488 w 4490127"/>
                <a:gd name="connsiteY30" fmla="*/ 2287416 h 4087093"/>
                <a:gd name="connsiteX31" fmla="*/ 2356323 w 4490127"/>
                <a:gd name="connsiteY31" fmla="*/ 2302175 h 4087093"/>
                <a:gd name="connsiteX32" fmla="*/ 2101448 w 4490127"/>
                <a:gd name="connsiteY32" fmla="*/ 3137759 h 4087093"/>
                <a:gd name="connsiteX33" fmla="*/ 1990756 w 4490127"/>
                <a:gd name="connsiteY33" fmla="*/ 3606072 h 4087093"/>
                <a:gd name="connsiteX34" fmla="*/ 1953858 w 4490127"/>
                <a:gd name="connsiteY34" fmla="*/ 3948366 h 4087093"/>
                <a:gd name="connsiteX35" fmla="*/ 1962941 w 4490127"/>
                <a:gd name="connsiteY35" fmla="*/ 4014214 h 4087093"/>
                <a:gd name="connsiteX36" fmla="*/ 1957832 w 4490127"/>
                <a:gd name="connsiteY36" fmla="*/ 4030676 h 4087093"/>
                <a:gd name="connsiteX37" fmla="*/ 1783563 w 4490127"/>
                <a:gd name="connsiteY37" fmla="*/ 4092550 h 4087093"/>
                <a:gd name="connsiteX38" fmla="*/ 1637676 w 4490127"/>
                <a:gd name="connsiteY38" fmla="*/ 4016484 h 4087093"/>
                <a:gd name="connsiteX39" fmla="*/ 1631432 w 4490127"/>
                <a:gd name="connsiteY39" fmla="*/ 4007970 h 4087093"/>
                <a:gd name="connsiteX40" fmla="*/ 1621782 w 4490127"/>
                <a:gd name="connsiteY40" fmla="*/ 3889330 h 4087093"/>
                <a:gd name="connsiteX41" fmla="*/ 1697279 w 4490127"/>
                <a:gd name="connsiteY41" fmla="*/ 3717899 h 4087093"/>
                <a:gd name="connsiteX42" fmla="*/ 1699550 w 4490127"/>
                <a:gd name="connsiteY42" fmla="*/ 3658864 h 4087093"/>
                <a:gd name="connsiteX43" fmla="*/ 1634270 w 4490127"/>
                <a:gd name="connsiteY43" fmla="*/ 3314866 h 4087093"/>
                <a:gd name="connsiteX44" fmla="*/ 1435024 w 4490127"/>
                <a:gd name="connsiteY44" fmla="*/ 2643334 h 4087093"/>
                <a:gd name="connsiteX45" fmla="*/ 1412318 w 4490127"/>
                <a:gd name="connsiteY45" fmla="*/ 2625169 h 4087093"/>
                <a:gd name="connsiteX46" fmla="*/ 1103515 w 4490127"/>
                <a:gd name="connsiteY46" fmla="*/ 2584866 h 4087093"/>
                <a:gd name="connsiteX47" fmla="*/ 504075 w 4490127"/>
                <a:gd name="connsiteY47" fmla="*/ 2375970 h 4087093"/>
                <a:gd name="connsiteX48" fmla="*/ 118072 w 4490127"/>
                <a:gd name="connsiteY48" fmla="*/ 2005293 h 4087093"/>
                <a:gd name="connsiteX49" fmla="*/ 6244 w 4490127"/>
                <a:gd name="connsiteY49" fmla="*/ 1652214 h 4087093"/>
                <a:gd name="connsiteX50" fmla="*/ 0 w 4490127"/>
                <a:gd name="connsiteY50" fmla="*/ 1598855 h 4087093"/>
                <a:gd name="connsiteX51" fmla="*/ 568 w 4490127"/>
                <a:gd name="connsiteY51" fmla="*/ 1465456 h 408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90127" h="4087093">
                  <a:moveTo>
                    <a:pt x="568" y="1465456"/>
                  </a:moveTo>
                  <a:cubicBezTo>
                    <a:pt x="3974" y="1434236"/>
                    <a:pt x="7379" y="1403015"/>
                    <a:pt x="10785" y="1371794"/>
                  </a:cubicBezTo>
                  <a:cubicBezTo>
                    <a:pt x="22138" y="1279267"/>
                    <a:pt x="42006" y="1189010"/>
                    <a:pt x="67551" y="1099321"/>
                  </a:cubicBezTo>
                  <a:cubicBezTo>
                    <a:pt x="70956" y="1087400"/>
                    <a:pt x="78336" y="1089103"/>
                    <a:pt x="86283" y="1090238"/>
                  </a:cubicBezTo>
                  <a:cubicBezTo>
                    <a:pt x="185055" y="1104997"/>
                    <a:pt x="282691" y="1124865"/>
                    <a:pt x="379192" y="1150977"/>
                  </a:cubicBezTo>
                  <a:cubicBezTo>
                    <a:pt x="542675" y="1195822"/>
                    <a:pt x="699915" y="1255425"/>
                    <a:pt x="849775" y="1335464"/>
                  </a:cubicBezTo>
                  <a:cubicBezTo>
                    <a:pt x="1046183" y="1441047"/>
                    <a:pt x="1217613" y="1576716"/>
                    <a:pt x="1353282" y="1755527"/>
                  </a:cubicBezTo>
                  <a:cubicBezTo>
                    <a:pt x="1460001" y="1896304"/>
                    <a:pt x="1524146" y="2055247"/>
                    <a:pt x="1554799" y="2227813"/>
                  </a:cubicBezTo>
                  <a:cubicBezTo>
                    <a:pt x="1577505" y="2356102"/>
                    <a:pt x="1583749" y="2484959"/>
                    <a:pt x="1580911" y="2615519"/>
                  </a:cubicBezTo>
                  <a:cubicBezTo>
                    <a:pt x="1579776" y="2668879"/>
                    <a:pt x="1591696" y="2721103"/>
                    <a:pt x="1601914" y="2773327"/>
                  </a:cubicBezTo>
                  <a:cubicBezTo>
                    <a:pt x="1642785" y="2975978"/>
                    <a:pt x="1710335" y="3170683"/>
                    <a:pt x="1784698" y="3363117"/>
                  </a:cubicBezTo>
                  <a:cubicBezTo>
                    <a:pt x="1793213" y="3384688"/>
                    <a:pt x="1801727" y="3406826"/>
                    <a:pt x="1810242" y="3428397"/>
                  </a:cubicBezTo>
                  <a:cubicBezTo>
                    <a:pt x="1810810" y="3429532"/>
                    <a:pt x="1811377" y="3430668"/>
                    <a:pt x="1811945" y="3431235"/>
                  </a:cubicBezTo>
                  <a:cubicBezTo>
                    <a:pt x="1817622" y="3431235"/>
                    <a:pt x="1817622" y="3426126"/>
                    <a:pt x="1818757" y="3422720"/>
                  </a:cubicBezTo>
                  <a:cubicBezTo>
                    <a:pt x="1916393" y="3171818"/>
                    <a:pt x="2006082" y="2918078"/>
                    <a:pt x="2071362" y="2656390"/>
                  </a:cubicBezTo>
                  <a:cubicBezTo>
                    <a:pt x="2100312" y="2540022"/>
                    <a:pt x="2123586" y="2423085"/>
                    <a:pt x="2135507" y="2303311"/>
                  </a:cubicBezTo>
                  <a:cubicBezTo>
                    <a:pt x="2136642" y="2294228"/>
                    <a:pt x="2136642" y="2284578"/>
                    <a:pt x="2136642" y="2275496"/>
                  </a:cubicBezTo>
                  <a:cubicBezTo>
                    <a:pt x="2134939" y="2150612"/>
                    <a:pt x="2135507" y="2025161"/>
                    <a:pt x="2147428" y="1900846"/>
                  </a:cubicBezTo>
                  <a:cubicBezTo>
                    <a:pt x="2171837" y="1639158"/>
                    <a:pt x="2233711" y="1388823"/>
                    <a:pt x="2365406" y="1158924"/>
                  </a:cubicBezTo>
                  <a:cubicBezTo>
                    <a:pt x="2440904" y="1027229"/>
                    <a:pt x="2534566" y="909725"/>
                    <a:pt x="2640149" y="801304"/>
                  </a:cubicBezTo>
                  <a:cubicBezTo>
                    <a:pt x="2848478" y="586731"/>
                    <a:pt x="3093136" y="424950"/>
                    <a:pt x="3362203" y="297796"/>
                  </a:cubicBezTo>
                  <a:cubicBezTo>
                    <a:pt x="3600617" y="184834"/>
                    <a:pt x="3850383" y="103659"/>
                    <a:pt x="4107530" y="46894"/>
                  </a:cubicBezTo>
                  <a:cubicBezTo>
                    <a:pt x="4194948" y="27594"/>
                    <a:pt x="4282934" y="12267"/>
                    <a:pt x="4371488" y="347"/>
                  </a:cubicBezTo>
                  <a:cubicBezTo>
                    <a:pt x="4381706" y="-789"/>
                    <a:pt x="4386815" y="347"/>
                    <a:pt x="4390220" y="11700"/>
                  </a:cubicBezTo>
                  <a:cubicBezTo>
                    <a:pt x="4427686" y="142260"/>
                    <a:pt x="4456636" y="273955"/>
                    <a:pt x="4473665" y="409056"/>
                  </a:cubicBezTo>
                  <a:cubicBezTo>
                    <a:pt x="4486721" y="510098"/>
                    <a:pt x="4493533" y="611708"/>
                    <a:pt x="4489560" y="713318"/>
                  </a:cubicBezTo>
                  <a:cubicBezTo>
                    <a:pt x="4478774" y="1027229"/>
                    <a:pt x="4385112" y="1311055"/>
                    <a:pt x="4181324" y="1554010"/>
                  </a:cubicBezTo>
                  <a:cubicBezTo>
                    <a:pt x="4063253" y="1694788"/>
                    <a:pt x="3921907" y="1807751"/>
                    <a:pt x="3764100" y="1900846"/>
                  </a:cubicBezTo>
                  <a:cubicBezTo>
                    <a:pt x="3558610" y="2022323"/>
                    <a:pt x="3337226" y="2105768"/>
                    <a:pt x="3106759" y="2167074"/>
                  </a:cubicBezTo>
                  <a:cubicBezTo>
                    <a:pt x="2944411" y="2210216"/>
                    <a:pt x="2780359" y="2241437"/>
                    <a:pt x="2613470" y="2263008"/>
                  </a:cubicBezTo>
                  <a:cubicBezTo>
                    <a:pt x="2533998" y="2273225"/>
                    <a:pt x="2454527" y="2281740"/>
                    <a:pt x="2374488" y="2287416"/>
                  </a:cubicBezTo>
                  <a:cubicBezTo>
                    <a:pt x="2363703" y="2287984"/>
                    <a:pt x="2359162" y="2291958"/>
                    <a:pt x="2356323" y="2302175"/>
                  </a:cubicBezTo>
                  <a:cubicBezTo>
                    <a:pt x="2263796" y="2578622"/>
                    <a:pt x="2177513" y="2856771"/>
                    <a:pt x="2101448" y="3137759"/>
                  </a:cubicBezTo>
                  <a:cubicBezTo>
                    <a:pt x="2059441" y="3292728"/>
                    <a:pt x="2020273" y="3448265"/>
                    <a:pt x="1990756" y="3606072"/>
                  </a:cubicBezTo>
                  <a:cubicBezTo>
                    <a:pt x="1969752" y="3719035"/>
                    <a:pt x="1950452" y="3832565"/>
                    <a:pt x="1953858" y="3948366"/>
                  </a:cubicBezTo>
                  <a:cubicBezTo>
                    <a:pt x="1954426" y="3970504"/>
                    <a:pt x="1957264" y="3992643"/>
                    <a:pt x="1962941" y="4014214"/>
                  </a:cubicBezTo>
                  <a:cubicBezTo>
                    <a:pt x="1964643" y="4021026"/>
                    <a:pt x="1964643" y="4026134"/>
                    <a:pt x="1957832" y="4030676"/>
                  </a:cubicBezTo>
                  <a:cubicBezTo>
                    <a:pt x="1904472" y="4065302"/>
                    <a:pt x="1848275" y="4091414"/>
                    <a:pt x="1783563" y="4092550"/>
                  </a:cubicBezTo>
                  <a:cubicBezTo>
                    <a:pt x="1721121" y="4093685"/>
                    <a:pt x="1673438" y="4065870"/>
                    <a:pt x="1637676" y="4016484"/>
                  </a:cubicBezTo>
                  <a:cubicBezTo>
                    <a:pt x="1635405" y="4013646"/>
                    <a:pt x="1633702" y="4010808"/>
                    <a:pt x="1631432" y="4007970"/>
                  </a:cubicBezTo>
                  <a:cubicBezTo>
                    <a:pt x="1594534" y="3952340"/>
                    <a:pt x="1594534" y="3949501"/>
                    <a:pt x="1621782" y="3889330"/>
                  </a:cubicBezTo>
                  <a:cubicBezTo>
                    <a:pt x="1647326" y="3832565"/>
                    <a:pt x="1671735" y="3774665"/>
                    <a:pt x="1697279" y="3717899"/>
                  </a:cubicBezTo>
                  <a:cubicBezTo>
                    <a:pt x="1705794" y="3698599"/>
                    <a:pt x="1701253" y="3678732"/>
                    <a:pt x="1699550" y="3658864"/>
                  </a:cubicBezTo>
                  <a:cubicBezTo>
                    <a:pt x="1687629" y="3542495"/>
                    <a:pt x="1662653" y="3428397"/>
                    <a:pt x="1634270" y="3314866"/>
                  </a:cubicBezTo>
                  <a:cubicBezTo>
                    <a:pt x="1577505" y="3088374"/>
                    <a:pt x="1508819" y="2865286"/>
                    <a:pt x="1435024" y="2643334"/>
                  </a:cubicBezTo>
                  <a:cubicBezTo>
                    <a:pt x="1431051" y="2630846"/>
                    <a:pt x="1425942" y="2625737"/>
                    <a:pt x="1412318" y="2625169"/>
                  </a:cubicBezTo>
                  <a:cubicBezTo>
                    <a:pt x="1308438" y="2617222"/>
                    <a:pt x="1205693" y="2604166"/>
                    <a:pt x="1103515" y="2584866"/>
                  </a:cubicBezTo>
                  <a:cubicBezTo>
                    <a:pt x="893484" y="2544563"/>
                    <a:pt x="690832" y="2482689"/>
                    <a:pt x="504075" y="2375970"/>
                  </a:cubicBezTo>
                  <a:cubicBezTo>
                    <a:pt x="344565" y="2284578"/>
                    <a:pt x="210031" y="2167074"/>
                    <a:pt x="118072" y="2005293"/>
                  </a:cubicBezTo>
                  <a:cubicBezTo>
                    <a:pt x="55630" y="1895737"/>
                    <a:pt x="19868" y="1777665"/>
                    <a:pt x="6244" y="1652214"/>
                  </a:cubicBezTo>
                  <a:cubicBezTo>
                    <a:pt x="4541" y="1634617"/>
                    <a:pt x="5677" y="1615884"/>
                    <a:pt x="0" y="1598855"/>
                  </a:cubicBezTo>
                  <a:cubicBezTo>
                    <a:pt x="568" y="1554578"/>
                    <a:pt x="568" y="1510301"/>
                    <a:pt x="568" y="1465456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0E2A87C-E7BD-411D-989E-9F5D10CCAF82}"/>
                </a:ext>
              </a:extLst>
            </p:cNvPr>
            <p:cNvSpPr/>
            <p:nvPr/>
          </p:nvSpPr>
          <p:spPr>
            <a:xfrm>
              <a:off x="7600719" y="376887"/>
              <a:ext cx="2435227" cy="2185460"/>
            </a:xfrm>
            <a:custGeom>
              <a:avLst/>
              <a:gdLst>
                <a:gd name="connsiteX0" fmla="*/ 2436079 w 2435226"/>
                <a:gd name="connsiteY0" fmla="*/ 568 h 2185459"/>
                <a:gd name="connsiteX1" fmla="*/ 2361717 w 2435226"/>
                <a:gd name="connsiteY1" fmla="*/ 9650 h 2185459"/>
                <a:gd name="connsiteX2" fmla="*/ 1811095 w 2435226"/>
                <a:gd name="connsiteY2" fmla="*/ 119207 h 2185459"/>
                <a:gd name="connsiteX3" fmla="*/ 1059523 w 2435226"/>
                <a:gd name="connsiteY3" fmla="*/ 436524 h 2185459"/>
                <a:gd name="connsiteX4" fmla="*/ 448730 w 2435226"/>
                <a:gd name="connsiteY4" fmla="*/ 979200 h 2185459"/>
                <a:gd name="connsiteX5" fmla="*/ 176825 w 2435226"/>
                <a:gd name="connsiteY5" fmla="*/ 1575802 h 2185459"/>
                <a:gd name="connsiteX6" fmla="*/ 109274 w 2435226"/>
                <a:gd name="connsiteY6" fmla="*/ 2124154 h 2185459"/>
                <a:gd name="connsiteX7" fmla="*/ 107003 w 2435226"/>
                <a:gd name="connsiteY7" fmla="*/ 2188866 h 2185459"/>
                <a:gd name="connsiteX8" fmla="*/ 66700 w 2435226"/>
                <a:gd name="connsiteY8" fmla="*/ 2053765 h 2185459"/>
                <a:gd name="connsiteX9" fmla="*/ 1988 w 2435226"/>
                <a:gd name="connsiteY9" fmla="*/ 1474192 h 2185459"/>
                <a:gd name="connsiteX10" fmla="*/ 287517 w 2435226"/>
                <a:gd name="connsiteY10" fmla="*/ 723189 h 2185459"/>
                <a:gd name="connsiteX11" fmla="*/ 695659 w 2435226"/>
                <a:gd name="connsiteY11" fmla="*/ 387139 h 2185459"/>
                <a:gd name="connsiteX12" fmla="*/ 1307587 w 2435226"/>
                <a:gd name="connsiteY12" fmla="*/ 140210 h 2185459"/>
                <a:gd name="connsiteX13" fmla="*/ 1781009 w 2435226"/>
                <a:gd name="connsiteY13" fmla="*/ 44845 h 2185459"/>
                <a:gd name="connsiteX14" fmla="*/ 2271460 w 2435226"/>
                <a:gd name="connsiteY14" fmla="*/ 2838 h 2185459"/>
                <a:gd name="connsiteX15" fmla="*/ 2285084 w 2435226"/>
                <a:gd name="connsiteY15" fmla="*/ 0 h 2185459"/>
                <a:gd name="connsiteX16" fmla="*/ 2436079 w 2435226"/>
                <a:gd name="connsiteY16" fmla="*/ 568 h 218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5226" h="2185459">
                  <a:moveTo>
                    <a:pt x="2436079" y="568"/>
                  </a:moveTo>
                  <a:cubicBezTo>
                    <a:pt x="2411671" y="6812"/>
                    <a:pt x="2386694" y="6812"/>
                    <a:pt x="2361717" y="9650"/>
                  </a:cubicBezTo>
                  <a:cubicBezTo>
                    <a:pt x="2174960" y="31221"/>
                    <a:pt x="1991608" y="68686"/>
                    <a:pt x="1811095" y="119207"/>
                  </a:cubicBezTo>
                  <a:cubicBezTo>
                    <a:pt x="1547137" y="193002"/>
                    <a:pt x="1294531" y="294611"/>
                    <a:pt x="1059523" y="436524"/>
                  </a:cubicBezTo>
                  <a:cubicBezTo>
                    <a:pt x="822245" y="579573"/>
                    <a:pt x="615052" y="756680"/>
                    <a:pt x="448730" y="979200"/>
                  </a:cubicBezTo>
                  <a:cubicBezTo>
                    <a:pt x="315332" y="1158578"/>
                    <a:pt x="228481" y="1359526"/>
                    <a:pt x="176825" y="1575802"/>
                  </a:cubicBezTo>
                  <a:cubicBezTo>
                    <a:pt x="133683" y="1756315"/>
                    <a:pt x="114383" y="1939099"/>
                    <a:pt x="109274" y="2124154"/>
                  </a:cubicBezTo>
                  <a:cubicBezTo>
                    <a:pt x="108706" y="2145724"/>
                    <a:pt x="109274" y="2167295"/>
                    <a:pt x="107003" y="2188866"/>
                  </a:cubicBezTo>
                  <a:cubicBezTo>
                    <a:pt x="89974" y="2144589"/>
                    <a:pt x="78053" y="2099177"/>
                    <a:pt x="66700" y="2053765"/>
                  </a:cubicBezTo>
                  <a:cubicBezTo>
                    <a:pt x="18450" y="1863601"/>
                    <a:pt x="-7662" y="1670600"/>
                    <a:pt x="1988" y="1474192"/>
                  </a:cubicBezTo>
                  <a:cubicBezTo>
                    <a:pt x="16179" y="1193204"/>
                    <a:pt x="105868" y="940599"/>
                    <a:pt x="287517" y="723189"/>
                  </a:cubicBezTo>
                  <a:cubicBezTo>
                    <a:pt x="402750" y="585817"/>
                    <a:pt x="541257" y="476828"/>
                    <a:pt x="695659" y="387139"/>
                  </a:cubicBezTo>
                  <a:cubicBezTo>
                    <a:pt x="888093" y="275311"/>
                    <a:pt x="1094150" y="198111"/>
                    <a:pt x="1307587" y="140210"/>
                  </a:cubicBezTo>
                  <a:cubicBezTo>
                    <a:pt x="1463124" y="98204"/>
                    <a:pt x="1621499" y="66983"/>
                    <a:pt x="1781009" y="44845"/>
                  </a:cubicBezTo>
                  <a:cubicBezTo>
                    <a:pt x="1943925" y="22138"/>
                    <a:pt x="2106841" y="7379"/>
                    <a:pt x="2271460" y="2838"/>
                  </a:cubicBezTo>
                  <a:cubicBezTo>
                    <a:pt x="2276002" y="2838"/>
                    <a:pt x="2281111" y="3974"/>
                    <a:pt x="2285084" y="0"/>
                  </a:cubicBezTo>
                  <a:cubicBezTo>
                    <a:pt x="2335605" y="568"/>
                    <a:pt x="2386126" y="568"/>
                    <a:pt x="2436079" y="568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F8DFF69-0458-40E5-8272-5BCA0C452021}"/>
                </a:ext>
              </a:extLst>
            </p:cNvPr>
            <p:cNvSpPr/>
            <p:nvPr/>
          </p:nvSpPr>
          <p:spPr>
            <a:xfrm>
              <a:off x="5750459" y="1472498"/>
              <a:ext cx="1612132" cy="1458864"/>
            </a:xfrm>
            <a:custGeom>
              <a:avLst/>
              <a:gdLst>
                <a:gd name="connsiteX0" fmla="*/ 0 w 1612131"/>
                <a:gd name="connsiteY0" fmla="*/ 1093 h 1458865"/>
                <a:gd name="connsiteX1" fmla="*/ 233873 w 1612131"/>
                <a:gd name="connsiteY1" fmla="*/ 7904 h 1458865"/>
                <a:gd name="connsiteX2" fmla="*/ 630094 w 1612131"/>
                <a:gd name="connsiteY2" fmla="*/ 66940 h 1458865"/>
                <a:gd name="connsiteX3" fmla="*/ 1207963 w 1612131"/>
                <a:gd name="connsiteY3" fmla="*/ 297407 h 1458865"/>
                <a:gd name="connsiteX4" fmla="*/ 1533796 w 1612131"/>
                <a:gd name="connsiteY4" fmla="*/ 662975 h 1458865"/>
                <a:gd name="connsiteX5" fmla="*/ 1610429 w 1612131"/>
                <a:gd name="connsiteY5" fmla="*/ 966669 h 1458865"/>
                <a:gd name="connsiteX6" fmla="*/ 1546284 w 1612131"/>
                <a:gd name="connsiteY6" fmla="*/ 1458823 h 1458865"/>
                <a:gd name="connsiteX7" fmla="*/ 1543446 w 1612131"/>
                <a:gd name="connsiteY7" fmla="*/ 1463932 h 1458865"/>
                <a:gd name="connsiteX8" fmla="*/ 1540608 w 1612131"/>
                <a:gd name="connsiteY8" fmla="*/ 1451443 h 1458865"/>
                <a:gd name="connsiteX9" fmla="*/ 1471354 w 1612131"/>
                <a:gd name="connsiteY9" fmla="*/ 972913 h 1458865"/>
                <a:gd name="connsiteX10" fmla="*/ 1176175 w 1612131"/>
                <a:gd name="connsiteY10" fmla="*/ 501194 h 1458865"/>
                <a:gd name="connsiteX11" fmla="*/ 634635 w 1612131"/>
                <a:gd name="connsiteY11" fmla="*/ 158332 h 1458865"/>
                <a:gd name="connsiteX12" fmla="*/ 82877 w 1612131"/>
                <a:gd name="connsiteY12" fmla="*/ 11310 h 1458865"/>
                <a:gd name="connsiteX13" fmla="*/ 0 w 1612131"/>
                <a:gd name="connsiteY13" fmla="*/ 1093 h 145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2131" h="1458865">
                  <a:moveTo>
                    <a:pt x="0" y="1093"/>
                  </a:moveTo>
                  <a:cubicBezTo>
                    <a:pt x="77768" y="-1746"/>
                    <a:pt x="156104" y="1093"/>
                    <a:pt x="233873" y="7904"/>
                  </a:cubicBezTo>
                  <a:cubicBezTo>
                    <a:pt x="367271" y="18690"/>
                    <a:pt x="499534" y="37422"/>
                    <a:pt x="630094" y="66940"/>
                  </a:cubicBezTo>
                  <a:cubicBezTo>
                    <a:pt x="835016" y="112920"/>
                    <a:pt x="1031424" y="180471"/>
                    <a:pt x="1207963" y="297407"/>
                  </a:cubicBezTo>
                  <a:cubicBezTo>
                    <a:pt x="1348741" y="390502"/>
                    <a:pt x="1461704" y="508573"/>
                    <a:pt x="1533796" y="662975"/>
                  </a:cubicBezTo>
                  <a:cubicBezTo>
                    <a:pt x="1578640" y="759476"/>
                    <a:pt x="1602482" y="861085"/>
                    <a:pt x="1610429" y="966669"/>
                  </a:cubicBezTo>
                  <a:cubicBezTo>
                    <a:pt x="1622349" y="1135261"/>
                    <a:pt x="1593399" y="1298177"/>
                    <a:pt x="1546284" y="1458823"/>
                  </a:cubicBezTo>
                  <a:cubicBezTo>
                    <a:pt x="1545716" y="1460526"/>
                    <a:pt x="1544581" y="1461661"/>
                    <a:pt x="1543446" y="1463932"/>
                  </a:cubicBezTo>
                  <a:cubicBezTo>
                    <a:pt x="1538904" y="1460526"/>
                    <a:pt x="1540608" y="1455417"/>
                    <a:pt x="1540608" y="1451443"/>
                  </a:cubicBezTo>
                  <a:cubicBezTo>
                    <a:pt x="1537769" y="1289095"/>
                    <a:pt x="1519604" y="1129017"/>
                    <a:pt x="1471354" y="972913"/>
                  </a:cubicBezTo>
                  <a:cubicBezTo>
                    <a:pt x="1415156" y="789561"/>
                    <a:pt x="1313547" y="634025"/>
                    <a:pt x="1176175" y="501194"/>
                  </a:cubicBezTo>
                  <a:cubicBezTo>
                    <a:pt x="1018935" y="349631"/>
                    <a:pt x="836151" y="240074"/>
                    <a:pt x="634635" y="158332"/>
                  </a:cubicBezTo>
                  <a:cubicBezTo>
                    <a:pt x="456960" y="86240"/>
                    <a:pt x="272473" y="39125"/>
                    <a:pt x="82877" y="11310"/>
                  </a:cubicBezTo>
                  <a:cubicBezTo>
                    <a:pt x="55630" y="6769"/>
                    <a:pt x="27815" y="3931"/>
                    <a:pt x="0" y="1093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234D6CE2-F290-9B79-99C1-04E8059C1DF7}"/>
              </a:ext>
            </a:extLst>
          </p:cNvPr>
          <p:cNvSpPr txBox="1"/>
          <p:nvPr/>
        </p:nvSpPr>
        <p:spPr>
          <a:xfrm>
            <a:off x="10262049" y="90787"/>
            <a:ext cx="1833276" cy="2207240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FA1C9E6-0909-A66C-FEDF-891E69154D93}"/>
              </a:ext>
            </a:extLst>
          </p:cNvPr>
          <p:cNvSpPr txBox="1"/>
          <p:nvPr/>
        </p:nvSpPr>
        <p:spPr>
          <a:xfrm rot="20711593">
            <a:off x="7424417" y="2960573"/>
            <a:ext cx="1833276" cy="307777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Data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Berkelompok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B460EEA-0607-BD7C-00DB-622383072A19}"/>
              </a:ext>
            </a:extLst>
          </p:cNvPr>
          <p:cNvSpPr txBox="1"/>
          <p:nvPr/>
        </p:nvSpPr>
        <p:spPr>
          <a:xfrm rot="10119249">
            <a:off x="9594244" y="1591783"/>
            <a:ext cx="1833276" cy="2207240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Oval 51">
            <a:extLst>
              <a:ext uri="{FF2B5EF4-FFF2-40B4-BE49-F238E27FC236}">
                <a16:creationId xmlns:a16="http://schemas.microsoft.com/office/drawing/2014/main" id="{B59737C5-C49A-46BE-9819-7B7A3F472E4E}"/>
              </a:ext>
            </a:extLst>
          </p:cNvPr>
          <p:cNvSpPr/>
          <p:nvPr/>
        </p:nvSpPr>
        <p:spPr>
          <a:xfrm>
            <a:off x="9938183" y="1374421"/>
            <a:ext cx="792000" cy="79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80A5B02-66AA-4992-D330-0EE3A4335682}"/>
              </a:ext>
            </a:extLst>
          </p:cNvPr>
          <p:cNvSpPr txBox="1"/>
          <p:nvPr/>
        </p:nvSpPr>
        <p:spPr>
          <a:xfrm rot="8979522">
            <a:off x="816345" y="2387303"/>
            <a:ext cx="1985280" cy="1687890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B90F59A-304E-59A9-8A29-D11004D160D8}"/>
              </a:ext>
            </a:extLst>
          </p:cNvPr>
          <p:cNvSpPr txBox="1"/>
          <p:nvPr/>
        </p:nvSpPr>
        <p:spPr>
          <a:xfrm rot="2134256">
            <a:off x="2099344" y="1063574"/>
            <a:ext cx="1985280" cy="1687890"/>
          </a:xfrm>
          <a:prstGeom prst="teardrop">
            <a:avLst>
              <a:gd name="adj" fmla="val 102081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04BD43-AB82-F3C3-90FB-37A3531711C2}"/>
              </a:ext>
            </a:extLst>
          </p:cNvPr>
          <p:cNvSpPr txBox="1"/>
          <p:nvPr/>
        </p:nvSpPr>
        <p:spPr>
          <a:xfrm rot="16200000">
            <a:off x="384408" y="832148"/>
            <a:ext cx="1923478" cy="1687890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endParaRPr lang="en-US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</p:txBody>
      </p:sp>
      <p:sp>
        <p:nvSpPr>
          <p:cNvPr id="45" name="Oval 45">
            <a:extLst>
              <a:ext uri="{FF2B5EF4-FFF2-40B4-BE49-F238E27FC236}">
                <a16:creationId xmlns:a16="http://schemas.microsoft.com/office/drawing/2014/main" id="{253A544A-F579-7CA5-C383-F519C5C0E83A}"/>
              </a:ext>
            </a:extLst>
          </p:cNvPr>
          <p:cNvSpPr/>
          <p:nvPr/>
        </p:nvSpPr>
        <p:spPr>
          <a:xfrm>
            <a:off x="1689961" y="1902027"/>
            <a:ext cx="792000" cy="79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5E0EE40-086C-481D-A5ED-95CB27C1D992}"/>
                  </a:ext>
                </a:extLst>
              </p:cNvPr>
              <p:cNvSpPr txBox="1"/>
              <p:nvPr/>
            </p:nvSpPr>
            <p:spPr>
              <a:xfrm>
                <a:off x="2247894" y="1220013"/>
                <a:ext cx="224790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altLang="ko-KR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altLang="ko-KR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mean</m:t>
                      </m:r>
                    </m:oMath>
                  </m:oMathPara>
                </a14:m>
                <a:endParaRPr lang="en-US" altLang="ko-KR" b="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ko-KR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datum</m:t>
                      </m:r>
                      <m: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ke</m:t>
                      </m:r>
                      <m: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ko-KR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en-US" altLang="ko-KR" b="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𝑛</m:t>
                      </m:r>
                      <m:r>
                        <a:rPr lang="en-US" altLang="ko-KR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Banyak</m:t>
                      </m:r>
                      <m: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ko-KR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datum</m:t>
                      </m:r>
                    </m:oMath>
                  </m:oMathPara>
                </a14:m>
                <a:endParaRPr lang="en-US" altLang="ko-KR" dirty="0">
                  <a:solidFill>
                    <a:schemeClr val="tx1"/>
                  </a:solidFill>
                  <a:cs typeface="Arial" pitchFamily="34" charset="0"/>
                </a:endParaRPr>
              </a:p>
              <a:p>
                <a:endParaRPr lang="en-US" altLang="ko-KR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5E0EE40-086C-481D-A5ED-95CB27C1D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894" y="1220013"/>
                <a:ext cx="2247905" cy="12003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A4DEBDD-1C0D-271B-D946-367C4D4FD2F4}"/>
                  </a:ext>
                </a:extLst>
              </p:cNvPr>
              <p:cNvSpPr txBox="1"/>
              <p:nvPr/>
            </p:nvSpPr>
            <p:spPr>
              <a:xfrm>
                <a:off x="10302779" y="635804"/>
                <a:ext cx="1682115" cy="7448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altLang="ko-KR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altLang="ko-KR" sz="1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en-US" altLang="ko-KR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/>
                                  <m:aln/>
                                </m:rPr>
                                <a:rPr lang="en-US" altLang="ko-KR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ko-KR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altLang="ko-KR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ko-KR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ko-KR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en-US" altLang="ko-KR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/>
                                  <m:aln/>
                                </m:rPr>
                                <a:rPr lang="en-US" altLang="ko-KR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ko-KR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altLang="ko-KR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ko-KR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A4DEBDD-1C0D-271B-D946-367C4D4FD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2779" y="635804"/>
                <a:ext cx="1682115" cy="7448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307BA377-31A1-0509-3D10-0559EA1EFAC8}"/>
              </a:ext>
            </a:extLst>
          </p:cNvPr>
          <p:cNvSpPr txBox="1"/>
          <p:nvPr/>
        </p:nvSpPr>
        <p:spPr>
          <a:xfrm rot="476795">
            <a:off x="2956329" y="3576271"/>
            <a:ext cx="1833276" cy="307777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Data Tunggal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F20994B-A042-7E94-91C0-FB4130CD8E56}"/>
                  </a:ext>
                </a:extLst>
              </p:cNvPr>
              <p:cNvSpPr txBox="1"/>
              <p:nvPr/>
            </p:nvSpPr>
            <p:spPr>
              <a:xfrm>
                <a:off x="406664" y="1205599"/>
                <a:ext cx="1682115" cy="6354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altLang="ko-KR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altLang="ko-KR" i="1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en-US" altLang="ko-KR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/>
                                  <m:aln/>
                                </m:rPr>
                                <a:rPr lang="en-US" altLang="ko-KR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ko-KR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altLang="ko-KR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altLang="ko-KR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ko-KR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en-US" altLang="ko-KR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FF20994B-A042-7E94-91C0-FB4130CD8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64" y="1205599"/>
                <a:ext cx="1682115" cy="63549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8A71271-A054-11B5-6997-B04A393385B8}"/>
                  </a:ext>
                </a:extLst>
              </p:cNvPr>
              <p:cNvSpPr txBox="1"/>
              <p:nvPr/>
            </p:nvSpPr>
            <p:spPr>
              <a:xfrm>
                <a:off x="8438874" y="460888"/>
                <a:ext cx="2247905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altLang="ko-KR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altLang="ko-KR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mean</m:t>
                      </m:r>
                    </m:oMath>
                  </m:oMathPara>
                </a14:m>
                <a:endParaRPr lang="en-US" altLang="ko-KR" sz="1400" b="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ko-K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titik</m:t>
                      </m:r>
                      <m: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tengah</m:t>
                      </m:r>
                      <m: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ko-KR" sz="1400" b="0" i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altLang="ko-KR" sz="1400" b="0" dirty="0">
                    <a:solidFill>
                      <a:schemeClr val="tx1"/>
                    </a:solidFill>
                  </a:rPr>
                  <a:t>          kelas</a:t>
                </a:r>
                <a14:m>
                  <m:oMath xmlns:m="http://schemas.openxmlformats.org/officeDocument/2006/math">
                    <m:r>
                      <a:rPr lang="en-US" altLang="ko-KR" sz="1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ke</m:t>
                    </m:r>
                    <m:r>
                      <a:rPr lang="en-US" altLang="ko-KR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altLang="ko-KR" sz="1400" b="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ko-KR" sz="1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ko-KR" sz="1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Frekuensi</m:t>
                      </m:r>
                    </m:oMath>
                  </m:oMathPara>
                </a14:m>
                <a:endParaRPr lang="en-US" altLang="ko-KR" sz="1400" b="0" i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altLang="ko-KR" sz="1400" b="0" dirty="0">
                    <a:solidFill>
                      <a:schemeClr val="tx1"/>
                    </a:solidFill>
                  </a:rPr>
                  <a:t>          kelas </a:t>
                </a:r>
                <a14:m>
                  <m:oMath xmlns:m="http://schemas.openxmlformats.org/officeDocument/2006/math">
                    <m:r>
                      <a:rPr lang="en-US" altLang="ko-KR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ke</m:t>
                    </m:r>
                    <m:r>
                      <a:rPr lang="en-US" altLang="ko-KR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altLang="ko-KR" sz="1400" b="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ko-KR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sz="1400" b="0" dirty="0">
                    <a:solidFill>
                      <a:schemeClr val="tx1"/>
                    </a:solidFill>
                  </a:rPr>
                  <a:t> banyaknya</a:t>
                </a:r>
                <a:endParaRPr lang="en-US" altLang="ko-KR" sz="1400" dirty="0">
                  <a:solidFill>
                    <a:schemeClr val="tx1"/>
                  </a:solidFill>
                </a:endParaRPr>
              </a:p>
              <a:p>
                <a:r>
                  <a:rPr lang="en-US" altLang="ko-KR" sz="1400" b="0" dirty="0">
                    <a:solidFill>
                      <a:schemeClr val="tx1"/>
                    </a:solidFill>
                  </a:rPr>
                  <a:t>      Kelas interval</a:t>
                </a:r>
              </a:p>
              <a:p>
                <a:endParaRPr lang="en-US" altLang="ko-KR" sz="14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8A71271-A054-11B5-6997-B04A393385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8874" y="460888"/>
                <a:ext cx="2247905" cy="18158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52">
            <a:extLst>
              <a:ext uri="{FF2B5EF4-FFF2-40B4-BE49-F238E27FC236}">
                <a16:creationId xmlns:a16="http://schemas.microsoft.com/office/drawing/2014/main" id="{7C34B4D9-A773-09B1-F5AB-71A9278D80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자유형: 도형 2">
            <a:extLst>
              <a:ext uri="{FF2B5EF4-FFF2-40B4-BE49-F238E27FC236}">
                <a16:creationId xmlns:a16="http://schemas.microsoft.com/office/drawing/2014/main" id="{B65921AF-2145-8BD2-88EB-B7E7817869A3}"/>
              </a:ext>
            </a:extLst>
          </p:cNvPr>
          <p:cNvSpPr/>
          <p:nvPr/>
        </p:nvSpPr>
        <p:spPr>
          <a:xfrm>
            <a:off x="2151582" y="2627848"/>
            <a:ext cx="2983708" cy="1452402"/>
          </a:xfrm>
          <a:custGeom>
            <a:avLst/>
            <a:gdLst>
              <a:gd name="connsiteX0" fmla="*/ 2428875 w 2428875"/>
              <a:gd name="connsiteY0" fmla="*/ 962025 h 962025"/>
              <a:gd name="connsiteX1" fmla="*/ 485775 w 2428875"/>
              <a:gd name="connsiteY1" fmla="*/ 723900 h 962025"/>
              <a:gd name="connsiteX2" fmla="*/ 0 w 2428875"/>
              <a:gd name="connsiteY2" fmla="*/ 0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75" h="962025">
                <a:moveTo>
                  <a:pt x="2428875" y="962025"/>
                </a:moveTo>
                <a:lnTo>
                  <a:pt x="485775" y="723900"/>
                </a:lnTo>
                <a:lnTo>
                  <a:pt x="0" y="0"/>
                </a:lnTo>
              </a:path>
            </a:pathLst>
          </a:custGeom>
          <a:noFill/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80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2" grpId="0" build="p"/>
      <p:bldP spid="16" grpId="0" animBg="1"/>
      <p:bldP spid="34" grpId="0" animBg="1"/>
      <p:bldP spid="35" grpId="0"/>
      <p:bldP spid="39" grpId="0" animBg="1"/>
      <p:bldP spid="6" grpId="0" animBg="1"/>
      <p:bldP spid="41" grpId="0" animBg="1"/>
      <p:bldP spid="42" grpId="0" animBg="1"/>
      <p:bldP spid="43" grpId="0" animBg="1"/>
      <p:bldP spid="45" grpId="0" animBg="1"/>
      <p:bldP spid="28" grpId="0"/>
      <p:bldP spid="47" grpId="0"/>
      <p:bldP spid="48" grpId="0"/>
      <p:bldP spid="49" grpId="0"/>
      <p:bldP spid="51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946666A-A360-45B4-AC65-CAF82642EA22}"/>
              </a:ext>
            </a:extLst>
          </p:cNvPr>
          <p:cNvGrpSpPr/>
          <p:nvPr/>
        </p:nvGrpSpPr>
        <p:grpSpPr>
          <a:xfrm>
            <a:off x="0" y="3890564"/>
            <a:ext cx="12193012" cy="2967436"/>
            <a:chOff x="0" y="4607111"/>
            <a:chExt cx="9144759" cy="222692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A240E7-9AF7-4A0C-BEBB-6AB287C463C9}"/>
                </a:ext>
              </a:extLst>
            </p:cNvPr>
            <p:cNvSpPr/>
            <p:nvPr userDrawn="1"/>
          </p:nvSpPr>
          <p:spPr>
            <a:xfrm>
              <a:off x="525311" y="5738463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63DE247-BA97-4997-A7A5-822F94EA6520}"/>
                </a:ext>
              </a:extLst>
            </p:cNvPr>
            <p:cNvSpPr/>
            <p:nvPr userDrawn="1"/>
          </p:nvSpPr>
          <p:spPr>
            <a:xfrm>
              <a:off x="6550" y="5738463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76BBA47-5502-4FCD-BC4F-D6545AC7BD32}"/>
                </a:ext>
              </a:extLst>
            </p:cNvPr>
            <p:cNvSpPr/>
            <p:nvPr userDrawn="1"/>
          </p:nvSpPr>
          <p:spPr>
            <a:xfrm>
              <a:off x="444781" y="5449686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3B1AB0E-223E-48D8-8C13-6CE46300D02F}"/>
                </a:ext>
              </a:extLst>
            </p:cNvPr>
            <p:cNvSpPr/>
            <p:nvPr userDrawn="1"/>
          </p:nvSpPr>
          <p:spPr>
            <a:xfrm>
              <a:off x="324020" y="6212271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7575F92-18D0-4911-A330-192CBA333EE6}"/>
                </a:ext>
              </a:extLst>
            </p:cNvPr>
            <p:cNvSpPr/>
            <p:nvPr userDrawn="1"/>
          </p:nvSpPr>
          <p:spPr>
            <a:xfrm>
              <a:off x="1021878" y="5973809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D944852-A44D-4BA4-BE30-BA669FC3D479}"/>
                </a:ext>
              </a:extLst>
            </p:cNvPr>
            <p:cNvSpPr/>
            <p:nvPr userDrawn="1"/>
          </p:nvSpPr>
          <p:spPr>
            <a:xfrm>
              <a:off x="905488" y="5671033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0E27382-0C4A-4112-8570-26B7D91D0579}"/>
                </a:ext>
              </a:extLst>
            </p:cNvPr>
            <p:cNvSpPr/>
            <p:nvPr userDrawn="1"/>
          </p:nvSpPr>
          <p:spPr>
            <a:xfrm>
              <a:off x="869911" y="5429441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61FA046-6831-4D4F-B9A6-7329785FE7CF}"/>
                </a:ext>
              </a:extLst>
            </p:cNvPr>
            <p:cNvSpPr/>
            <p:nvPr userDrawn="1"/>
          </p:nvSpPr>
          <p:spPr>
            <a:xfrm>
              <a:off x="0" y="5492354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0612216-A377-4C13-918E-7804F3F8CA53}"/>
                </a:ext>
              </a:extLst>
            </p:cNvPr>
            <p:cNvSpPr/>
            <p:nvPr userDrawn="1"/>
          </p:nvSpPr>
          <p:spPr>
            <a:xfrm>
              <a:off x="243600" y="5525187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6AC3364-8A96-48BE-982F-2DE517961EAD}"/>
                </a:ext>
              </a:extLst>
            </p:cNvPr>
            <p:cNvSpPr/>
            <p:nvPr userDrawn="1"/>
          </p:nvSpPr>
          <p:spPr>
            <a:xfrm>
              <a:off x="721950" y="4888203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EBCFD58-B63F-4FA7-8DDB-DD8FB636ACE9}"/>
                </a:ext>
              </a:extLst>
            </p:cNvPr>
            <p:cNvSpPr/>
            <p:nvPr userDrawn="1"/>
          </p:nvSpPr>
          <p:spPr>
            <a:xfrm>
              <a:off x="255460" y="5134350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EAB7B59-FA3B-407C-9138-BEF23D38CE68}"/>
                </a:ext>
              </a:extLst>
            </p:cNvPr>
            <p:cNvSpPr/>
            <p:nvPr userDrawn="1"/>
          </p:nvSpPr>
          <p:spPr>
            <a:xfrm>
              <a:off x="418339" y="4727142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92D4686-94EF-458A-914E-703EB3D4DC6E}"/>
                </a:ext>
              </a:extLst>
            </p:cNvPr>
            <p:cNvSpPr/>
            <p:nvPr userDrawn="1"/>
          </p:nvSpPr>
          <p:spPr>
            <a:xfrm>
              <a:off x="1738277" y="5963843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B86269F-F5D4-4979-BF07-6965526D64E7}"/>
                </a:ext>
              </a:extLst>
            </p:cNvPr>
            <p:cNvSpPr/>
            <p:nvPr userDrawn="1"/>
          </p:nvSpPr>
          <p:spPr>
            <a:xfrm>
              <a:off x="1111503" y="5877048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BFFBFE2-E286-4C53-BD58-1195769BAC31}"/>
                </a:ext>
              </a:extLst>
            </p:cNvPr>
            <p:cNvSpPr/>
            <p:nvPr userDrawn="1"/>
          </p:nvSpPr>
          <p:spPr>
            <a:xfrm>
              <a:off x="1395505" y="5434878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834013E-FF5F-4E03-9F09-B5D51237DF0F}"/>
                </a:ext>
              </a:extLst>
            </p:cNvPr>
            <p:cNvSpPr/>
            <p:nvPr userDrawn="1"/>
          </p:nvSpPr>
          <p:spPr>
            <a:xfrm>
              <a:off x="1545363" y="6092240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5D82731-5D85-4EBC-8B13-6478CE00E5E1}"/>
                </a:ext>
              </a:extLst>
            </p:cNvPr>
            <p:cNvSpPr/>
            <p:nvPr userDrawn="1"/>
          </p:nvSpPr>
          <p:spPr>
            <a:xfrm>
              <a:off x="1782231" y="5655359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7E5BA26-1785-4CA9-BA5C-F3DA2A6CD640}"/>
                </a:ext>
              </a:extLst>
            </p:cNvPr>
            <p:cNvSpPr/>
            <p:nvPr userDrawn="1"/>
          </p:nvSpPr>
          <p:spPr>
            <a:xfrm>
              <a:off x="2126831" y="5551002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DEA0A7D-0BAB-472F-B065-5722B3687D53}"/>
                </a:ext>
              </a:extLst>
            </p:cNvPr>
            <p:cNvSpPr/>
            <p:nvPr userDrawn="1"/>
          </p:nvSpPr>
          <p:spPr>
            <a:xfrm>
              <a:off x="2091254" y="5309410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EBCBA76-CC7E-4393-B42C-6EEB7EFEFE9E}"/>
                </a:ext>
              </a:extLst>
            </p:cNvPr>
            <p:cNvSpPr/>
            <p:nvPr userDrawn="1"/>
          </p:nvSpPr>
          <p:spPr>
            <a:xfrm>
              <a:off x="1221343" y="5372323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D1A0E48-86F4-410A-A952-AC47A27448C4}"/>
                </a:ext>
              </a:extLst>
            </p:cNvPr>
            <p:cNvSpPr/>
            <p:nvPr userDrawn="1"/>
          </p:nvSpPr>
          <p:spPr>
            <a:xfrm>
              <a:off x="1588179" y="5009764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A0F384F-0A68-4D3A-961B-9B4464133B6D}"/>
                </a:ext>
              </a:extLst>
            </p:cNvPr>
            <p:cNvSpPr/>
            <p:nvPr userDrawn="1"/>
          </p:nvSpPr>
          <p:spPr>
            <a:xfrm>
              <a:off x="1943293" y="4768172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3C25EA4-4876-4BF2-A4E7-EEDA0CD5F477}"/>
                </a:ext>
              </a:extLst>
            </p:cNvPr>
            <p:cNvSpPr/>
            <p:nvPr userDrawn="1"/>
          </p:nvSpPr>
          <p:spPr>
            <a:xfrm>
              <a:off x="1786955" y="5204541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4A7EFE5-780C-4A7A-AB84-C4E0DAE576FA}"/>
                </a:ext>
              </a:extLst>
            </p:cNvPr>
            <p:cNvSpPr/>
            <p:nvPr userDrawn="1"/>
          </p:nvSpPr>
          <p:spPr>
            <a:xfrm>
              <a:off x="1639682" y="4607111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2B850BA-F770-40C5-8298-5DD125F0DE96}"/>
                </a:ext>
              </a:extLst>
            </p:cNvPr>
            <p:cNvSpPr/>
            <p:nvPr userDrawn="1"/>
          </p:nvSpPr>
          <p:spPr>
            <a:xfrm>
              <a:off x="3046951" y="6002069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5C01B22-CE8A-423E-8064-150A6B66D6FA}"/>
                </a:ext>
              </a:extLst>
            </p:cNvPr>
            <p:cNvSpPr/>
            <p:nvPr userDrawn="1"/>
          </p:nvSpPr>
          <p:spPr>
            <a:xfrm>
              <a:off x="2273966" y="5712047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ABDB2F2-DF64-4689-A170-137D0B073D7C}"/>
                </a:ext>
              </a:extLst>
            </p:cNvPr>
            <p:cNvSpPr/>
            <p:nvPr userDrawn="1"/>
          </p:nvSpPr>
          <p:spPr>
            <a:xfrm>
              <a:off x="2845938" y="5806420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EEEFC5-E312-4D31-BECA-10964CF568C9}"/>
                </a:ext>
              </a:extLst>
            </p:cNvPr>
            <p:cNvSpPr/>
            <p:nvPr userDrawn="1"/>
          </p:nvSpPr>
          <p:spPr>
            <a:xfrm>
              <a:off x="2824760" y="6350856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519C8BB-82A1-4B11-A57B-C338B56BFCFA}"/>
                </a:ext>
              </a:extLst>
            </p:cNvPr>
            <p:cNvSpPr/>
            <p:nvPr userDrawn="1"/>
          </p:nvSpPr>
          <p:spPr>
            <a:xfrm>
              <a:off x="3303220" y="6198093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82EA1CA-42A3-4F31-8E42-CF61A4BD6438}"/>
                </a:ext>
              </a:extLst>
            </p:cNvPr>
            <p:cNvSpPr/>
            <p:nvPr userDrawn="1"/>
          </p:nvSpPr>
          <p:spPr>
            <a:xfrm>
              <a:off x="3406228" y="5809618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E270174-1314-4966-B77A-EFD67E524420}"/>
                </a:ext>
              </a:extLst>
            </p:cNvPr>
            <p:cNvSpPr/>
            <p:nvPr userDrawn="1"/>
          </p:nvSpPr>
          <p:spPr>
            <a:xfrm>
              <a:off x="3370651" y="5568026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D858F9C-2575-4D37-B802-24B6301EC51F}"/>
                </a:ext>
              </a:extLst>
            </p:cNvPr>
            <p:cNvSpPr/>
            <p:nvPr userDrawn="1"/>
          </p:nvSpPr>
          <p:spPr>
            <a:xfrm>
              <a:off x="2544585" y="5475231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9112F82-4325-4518-BFDC-6680E2FD9755}"/>
                </a:ext>
              </a:extLst>
            </p:cNvPr>
            <p:cNvSpPr/>
            <p:nvPr userDrawn="1"/>
          </p:nvSpPr>
          <p:spPr>
            <a:xfrm>
              <a:off x="2867576" y="5268380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7FC6BEB-6C99-4C33-9A6E-38828F6EAB6C}"/>
                </a:ext>
              </a:extLst>
            </p:cNvPr>
            <p:cNvSpPr/>
            <p:nvPr userDrawn="1"/>
          </p:nvSpPr>
          <p:spPr>
            <a:xfrm>
              <a:off x="3222690" y="5026788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A25E90D-BA5C-42DC-AB4C-E5038CE945FD}"/>
                </a:ext>
              </a:extLst>
            </p:cNvPr>
            <p:cNvSpPr/>
            <p:nvPr userDrawn="1"/>
          </p:nvSpPr>
          <p:spPr>
            <a:xfrm>
              <a:off x="3066352" y="5463157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51013CC-F194-46BD-938E-918B2E43CFEA}"/>
                </a:ext>
              </a:extLst>
            </p:cNvPr>
            <p:cNvSpPr/>
            <p:nvPr userDrawn="1"/>
          </p:nvSpPr>
          <p:spPr>
            <a:xfrm>
              <a:off x="2919079" y="4865727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D634216-C001-4367-9EF7-FC061BB4A5A7}"/>
                </a:ext>
              </a:extLst>
            </p:cNvPr>
            <p:cNvSpPr/>
            <p:nvPr userDrawn="1"/>
          </p:nvSpPr>
          <p:spPr>
            <a:xfrm>
              <a:off x="3411398" y="5608792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B47009C-7C10-412C-A8DD-EA32482CCB37}"/>
                </a:ext>
              </a:extLst>
            </p:cNvPr>
            <p:cNvSpPr/>
            <p:nvPr userDrawn="1"/>
          </p:nvSpPr>
          <p:spPr>
            <a:xfrm>
              <a:off x="3797075" y="5428847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2B8BFE5-38D1-4ED2-933D-007D6B270082}"/>
                </a:ext>
              </a:extLst>
            </p:cNvPr>
            <p:cNvSpPr/>
            <p:nvPr userDrawn="1"/>
          </p:nvSpPr>
          <p:spPr>
            <a:xfrm>
              <a:off x="3827999" y="6179824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1A74E8A-B8AE-4B89-8C3B-098CF43C9128}"/>
                </a:ext>
              </a:extLst>
            </p:cNvPr>
            <p:cNvSpPr/>
            <p:nvPr userDrawn="1"/>
          </p:nvSpPr>
          <p:spPr>
            <a:xfrm>
              <a:off x="4159970" y="5938826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CF9F215-F9AE-4A9F-989D-DBC1033C6902}"/>
                </a:ext>
              </a:extLst>
            </p:cNvPr>
            <p:cNvSpPr/>
            <p:nvPr userDrawn="1"/>
          </p:nvSpPr>
          <p:spPr>
            <a:xfrm>
              <a:off x="4409467" y="5638586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0E3E15C-1BD4-455F-B060-D4CF9F63E985}"/>
                </a:ext>
              </a:extLst>
            </p:cNvPr>
            <p:cNvSpPr/>
            <p:nvPr userDrawn="1"/>
          </p:nvSpPr>
          <p:spPr>
            <a:xfrm>
              <a:off x="4373890" y="5396994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6BA23EC-B3CE-42EA-A158-D834A1EC9D7D}"/>
                </a:ext>
              </a:extLst>
            </p:cNvPr>
            <p:cNvSpPr/>
            <p:nvPr userDrawn="1"/>
          </p:nvSpPr>
          <p:spPr>
            <a:xfrm>
              <a:off x="3503979" y="5459907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20694E5-F61B-41D1-AFD2-124BDE38B842}"/>
                </a:ext>
              </a:extLst>
            </p:cNvPr>
            <p:cNvSpPr/>
            <p:nvPr userDrawn="1"/>
          </p:nvSpPr>
          <p:spPr>
            <a:xfrm>
              <a:off x="3870815" y="5097348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1D273DC-7045-413A-8B92-8257B8814333}"/>
                </a:ext>
              </a:extLst>
            </p:cNvPr>
            <p:cNvSpPr/>
            <p:nvPr userDrawn="1"/>
          </p:nvSpPr>
          <p:spPr>
            <a:xfrm>
              <a:off x="4225929" y="4855756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4D56D55-71AD-4DFD-9B9C-902B383500DF}"/>
                </a:ext>
              </a:extLst>
            </p:cNvPr>
            <p:cNvSpPr/>
            <p:nvPr userDrawn="1"/>
          </p:nvSpPr>
          <p:spPr>
            <a:xfrm>
              <a:off x="4069591" y="5292125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4E27AA7-E773-403F-824A-95376166C59A}"/>
                </a:ext>
              </a:extLst>
            </p:cNvPr>
            <p:cNvSpPr/>
            <p:nvPr userDrawn="1"/>
          </p:nvSpPr>
          <p:spPr>
            <a:xfrm>
              <a:off x="3922318" y="4694695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D1F949E-BB04-44D2-91B5-E46522AC1746}"/>
                </a:ext>
              </a:extLst>
            </p:cNvPr>
            <p:cNvSpPr/>
            <p:nvPr userDrawn="1"/>
          </p:nvSpPr>
          <p:spPr>
            <a:xfrm>
              <a:off x="4608102" y="5815980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1D3DD2-EDE7-43A9-9A92-BE304AACF75A}"/>
                </a:ext>
              </a:extLst>
            </p:cNvPr>
            <p:cNvSpPr/>
            <p:nvPr userDrawn="1"/>
          </p:nvSpPr>
          <p:spPr>
            <a:xfrm>
              <a:off x="4960418" y="5568026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3B63A02-4AFB-454C-B931-CB66ACB3BF69}"/>
                </a:ext>
              </a:extLst>
            </p:cNvPr>
            <p:cNvSpPr/>
            <p:nvPr userDrawn="1"/>
          </p:nvSpPr>
          <p:spPr>
            <a:xfrm>
              <a:off x="4399701" y="6189763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B3F774C-A40B-4DEB-8237-5B595FEC4B12}"/>
                </a:ext>
              </a:extLst>
            </p:cNvPr>
            <p:cNvSpPr/>
            <p:nvPr userDrawn="1"/>
          </p:nvSpPr>
          <p:spPr>
            <a:xfrm>
              <a:off x="5469802" y="6166240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8435D213-7B01-45CB-9FDC-7A5A08ADCF3F}"/>
                </a:ext>
              </a:extLst>
            </p:cNvPr>
            <p:cNvSpPr/>
            <p:nvPr userDrawn="1"/>
          </p:nvSpPr>
          <p:spPr>
            <a:xfrm>
              <a:off x="5572810" y="5777765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630D746-CCBE-43FD-9B0D-68B5202951EF}"/>
                </a:ext>
              </a:extLst>
            </p:cNvPr>
            <p:cNvSpPr/>
            <p:nvPr userDrawn="1"/>
          </p:nvSpPr>
          <p:spPr>
            <a:xfrm>
              <a:off x="5537233" y="5536173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7DAFCAE-4F0A-4A09-8B83-3F3CFCBE585C}"/>
                </a:ext>
              </a:extLst>
            </p:cNvPr>
            <p:cNvSpPr/>
            <p:nvPr userDrawn="1"/>
          </p:nvSpPr>
          <p:spPr>
            <a:xfrm>
              <a:off x="4667322" y="5599086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2E1909F-9947-408F-AC02-D76A296ED0A7}"/>
                </a:ext>
              </a:extLst>
            </p:cNvPr>
            <p:cNvSpPr/>
            <p:nvPr userDrawn="1"/>
          </p:nvSpPr>
          <p:spPr>
            <a:xfrm>
              <a:off x="5034158" y="5236527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0FCA86D8-3351-4758-895C-4FA4992E84C3}"/>
                </a:ext>
              </a:extLst>
            </p:cNvPr>
            <p:cNvSpPr/>
            <p:nvPr userDrawn="1"/>
          </p:nvSpPr>
          <p:spPr>
            <a:xfrm>
              <a:off x="5389272" y="4994935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7211B30-2408-46BA-9CBD-FC46B03F38AF}"/>
                </a:ext>
              </a:extLst>
            </p:cNvPr>
            <p:cNvSpPr/>
            <p:nvPr userDrawn="1"/>
          </p:nvSpPr>
          <p:spPr>
            <a:xfrm>
              <a:off x="5232934" y="5431304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FF63F74-1DD5-41C7-8C16-EE7156CC4C39}"/>
                </a:ext>
              </a:extLst>
            </p:cNvPr>
            <p:cNvSpPr/>
            <p:nvPr userDrawn="1"/>
          </p:nvSpPr>
          <p:spPr>
            <a:xfrm>
              <a:off x="5085661" y="4833874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94C8250-1FAF-4914-8EFA-AA47AF3035BE}"/>
                </a:ext>
              </a:extLst>
            </p:cNvPr>
            <p:cNvSpPr/>
            <p:nvPr userDrawn="1"/>
          </p:nvSpPr>
          <p:spPr>
            <a:xfrm>
              <a:off x="5930466" y="5961177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063CDF8-9B36-4B9E-8E32-BA2EF4C8A85D}"/>
                </a:ext>
              </a:extLst>
            </p:cNvPr>
            <p:cNvSpPr/>
            <p:nvPr userDrawn="1"/>
          </p:nvSpPr>
          <p:spPr>
            <a:xfrm>
              <a:off x="5282540" y="5906405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A0F452F-22BF-407C-97F2-6F515577E4D2}"/>
                </a:ext>
              </a:extLst>
            </p:cNvPr>
            <p:cNvSpPr/>
            <p:nvPr userDrawn="1"/>
          </p:nvSpPr>
          <p:spPr>
            <a:xfrm>
              <a:off x="5917746" y="5750912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A57E055-1489-4A35-B511-447172CD7C0C}"/>
                </a:ext>
              </a:extLst>
            </p:cNvPr>
            <p:cNvSpPr/>
            <p:nvPr userDrawn="1"/>
          </p:nvSpPr>
          <p:spPr>
            <a:xfrm>
              <a:off x="6474649" y="5913982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44E7F7C-0DC7-4522-B241-76FB07CC65DE}"/>
                </a:ext>
              </a:extLst>
            </p:cNvPr>
            <p:cNvSpPr/>
            <p:nvPr userDrawn="1"/>
          </p:nvSpPr>
          <p:spPr>
            <a:xfrm>
              <a:off x="6633145" y="6305419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104099A-D174-48D2-A210-A8A3DE2F18C1}"/>
                </a:ext>
              </a:extLst>
            </p:cNvPr>
            <p:cNvSpPr/>
            <p:nvPr userDrawn="1"/>
          </p:nvSpPr>
          <p:spPr>
            <a:xfrm>
              <a:off x="6854826" y="5778359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FF72AD3-C6BE-436B-9CE4-3F142ADEF9F4}"/>
                </a:ext>
              </a:extLst>
            </p:cNvPr>
            <p:cNvSpPr/>
            <p:nvPr userDrawn="1"/>
          </p:nvSpPr>
          <p:spPr>
            <a:xfrm>
              <a:off x="6700576" y="5675352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BBAD358-45C9-4AEF-B869-517303ECDDD0}"/>
                </a:ext>
              </a:extLst>
            </p:cNvPr>
            <p:cNvSpPr/>
            <p:nvPr userDrawn="1"/>
          </p:nvSpPr>
          <p:spPr>
            <a:xfrm>
              <a:off x="5830665" y="5738265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26B7722E-CE5F-494C-939A-090BC0630277}"/>
                </a:ext>
              </a:extLst>
            </p:cNvPr>
            <p:cNvSpPr/>
            <p:nvPr userDrawn="1"/>
          </p:nvSpPr>
          <p:spPr>
            <a:xfrm>
              <a:off x="6197501" y="5375706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F43BD1C-77F0-4A16-A8FE-E2AB7A3EA362}"/>
                </a:ext>
              </a:extLst>
            </p:cNvPr>
            <p:cNvSpPr/>
            <p:nvPr userDrawn="1"/>
          </p:nvSpPr>
          <p:spPr>
            <a:xfrm>
              <a:off x="6552615" y="5134114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B3494BF-BDD0-430D-BE32-B570D736B09A}"/>
                </a:ext>
              </a:extLst>
            </p:cNvPr>
            <p:cNvSpPr/>
            <p:nvPr userDrawn="1"/>
          </p:nvSpPr>
          <p:spPr>
            <a:xfrm>
              <a:off x="6396277" y="5570483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78FF5BE-EF95-49AB-A3C3-918380905E38}"/>
                </a:ext>
              </a:extLst>
            </p:cNvPr>
            <p:cNvSpPr/>
            <p:nvPr userDrawn="1"/>
          </p:nvSpPr>
          <p:spPr>
            <a:xfrm>
              <a:off x="6249004" y="4973053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6B83B63-78FA-4080-9F0C-5DA7314410CD}"/>
                </a:ext>
              </a:extLst>
            </p:cNvPr>
            <p:cNvSpPr/>
            <p:nvPr userDrawn="1"/>
          </p:nvSpPr>
          <p:spPr>
            <a:xfrm>
              <a:off x="7380735" y="5803398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2FF8036-5850-431B-BD19-1E0279773D4E}"/>
                </a:ext>
              </a:extLst>
            </p:cNvPr>
            <p:cNvSpPr/>
            <p:nvPr userDrawn="1"/>
          </p:nvSpPr>
          <p:spPr>
            <a:xfrm>
              <a:off x="7023035" y="5767820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58A01BB-3FBC-4296-A609-6BB5963D766E}"/>
                </a:ext>
              </a:extLst>
            </p:cNvPr>
            <p:cNvSpPr/>
            <p:nvPr userDrawn="1"/>
          </p:nvSpPr>
          <p:spPr>
            <a:xfrm>
              <a:off x="7309581" y="5490651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72F6D2F-8B4D-4BB1-8FE7-C973FEF201E5}"/>
                </a:ext>
              </a:extLst>
            </p:cNvPr>
            <p:cNvSpPr/>
            <p:nvPr userDrawn="1"/>
          </p:nvSpPr>
          <p:spPr>
            <a:xfrm>
              <a:off x="5054049" y="6175903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BE8EC04-27EB-4607-8907-04AA1DB98073}"/>
                </a:ext>
              </a:extLst>
            </p:cNvPr>
            <p:cNvSpPr/>
            <p:nvPr userDrawn="1"/>
          </p:nvSpPr>
          <p:spPr>
            <a:xfrm>
              <a:off x="7818965" y="6088865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C16E3DC-F955-4949-872C-1C4C92F7888C}"/>
                </a:ext>
              </a:extLst>
            </p:cNvPr>
            <p:cNvSpPr/>
            <p:nvPr userDrawn="1"/>
          </p:nvSpPr>
          <p:spPr>
            <a:xfrm>
              <a:off x="7921973" y="5700390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93A5066-CA1B-47B8-A614-AD0BE206ADFD}"/>
                </a:ext>
              </a:extLst>
            </p:cNvPr>
            <p:cNvSpPr/>
            <p:nvPr userDrawn="1"/>
          </p:nvSpPr>
          <p:spPr>
            <a:xfrm>
              <a:off x="7886396" y="5458798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EFD229C1-9781-475C-AB28-1142A3202A0B}"/>
                </a:ext>
              </a:extLst>
            </p:cNvPr>
            <p:cNvSpPr/>
            <p:nvPr userDrawn="1"/>
          </p:nvSpPr>
          <p:spPr>
            <a:xfrm>
              <a:off x="7016485" y="5521711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53B1EDE-0A4A-481B-89C9-881D1B26BA4E}"/>
                </a:ext>
              </a:extLst>
            </p:cNvPr>
            <p:cNvSpPr/>
            <p:nvPr userDrawn="1"/>
          </p:nvSpPr>
          <p:spPr>
            <a:xfrm>
              <a:off x="7383321" y="5159152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16E84A4-5189-44D7-9F35-ECCDFA79FBDD}"/>
                </a:ext>
              </a:extLst>
            </p:cNvPr>
            <p:cNvSpPr/>
            <p:nvPr userDrawn="1"/>
          </p:nvSpPr>
          <p:spPr>
            <a:xfrm>
              <a:off x="7738435" y="4917560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DCE2CBF-242D-4656-B0DF-5CE3BE3CBD48}"/>
                </a:ext>
              </a:extLst>
            </p:cNvPr>
            <p:cNvSpPr/>
            <p:nvPr userDrawn="1"/>
          </p:nvSpPr>
          <p:spPr>
            <a:xfrm>
              <a:off x="7582097" y="5353929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20DCAE05-B9CD-440A-A5FC-244DEBD6FAEE}"/>
                </a:ext>
              </a:extLst>
            </p:cNvPr>
            <p:cNvSpPr/>
            <p:nvPr userDrawn="1"/>
          </p:nvSpPr>
          <p:spPr>
            <a:xfrm>
              <a:off x="7434824" y="4756499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8DB5AD6-795D-4B63-8EAC-34901E81653D}"/>
                </a:ext>
              </a:extLst>
            </p:cNvPr>
            <p:cNvSpPr/>
            <p:nvPr userDrawn="1"/>
          </p:nvSpPr>
          <p:spPr>
            <a:xfrm>
              <a:off x="8500514" y="5973809"/>
              <a:ext cx="644245" cy="644245"/>
            </a:xfrm>
            <a:prstGeom prst="ellipse">
              <a:avLst/>
            </a:prstGeom>
            <a:solidFill>
              <a:srgbClr val="F5B317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BE45A5C-FBF1-4EA5-87B0-929CF79BE295}"/>
                </a:ext>
              </a:extLst>
            </p:cNvPr>
            <p:cNvSpPr/>
            <p:nvPr userDrawn="1"/>
          </p:nvSpPr>
          <p:spPr>
            <a:xfrm>
              <a:off x="7943292" y="5718020"/>
              <a:ext cx="715400" cy="715400"/>
            </a:xfrm>
            <a:prstGeom prst="ellipse">
              <a:avLst/>
            </a:prstGeom>
            <a:solidFill>
              <a:srgbClr val="F5B317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1719DC7-E914-4927-9438-24439E428C2E}"/>
                </a:ext>
              </a:extLst>
            </p:cNvPr>
            <p:cNvSpPr/>
            <p:nvPr userDrawn="1"/>
          </p:nvSpPr>
          <p:spPr>
            <a:xfrm>
              <a:off x="8229838" y="5440851"/>
              <a:ext cx="554338" cy="554338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068CD8E-104F-4E80-885D-75984AFB65ED}"/>
                </a:ext>
              </a:extLst>
            </p:cNvPr>
            <p:cNvSpPr/>
            <p:nvPr userDrawn="1"/>
          </p:nvSpPr>
          <p:spPr>
            <a:xfrm>
              <a:off x="8260762" y="6191828"/>
              <a:ext cx="483184" cy="483184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1A62613-6F56-463C-BAD3-745ADEDA36F0}"/>
                </a:ext>
              </a:extLst>
            </p:cNvPr>
            <p:cNvSpPr/>
            <p:nvPr userDrawn="1"/>
          </p:nvSpPr>
          <p:spPr>
            <a:xfrm>
              <a:off x="8674526" y="5798009"/>
              <a:ext cx="412030" cy="412030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59E0D1A-5536-4720-B17A-2A682065459C}"/>
                </a:ext>
              </a:extLst>
            </p:cNvPr>
            <p:cNvSpPr/>
            <p:nvPr userDrawn="1"/>
          </p:nvSpPr>
          <p:spPr>
            <a:xfrm>
              <a:off x="8842230" y="5650590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A0194A09-F63B-4CB1-B377-CBBA52F82CD5}"/>
                </a:ext>
              </a:extLst>
            </p:cNvPr>
            <p:cNvSpPr/>
            <p:nvPr userDrawn="1"/>
          </p:nvSpPr>
          <p:spPr>
            <a:xfrm>
              <a:off x="8806653" y="5408998"/>
              <a:ext cx="103007" cy="103007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AA8B395D-B583-4E54-A6EC-D909C7A440C1}"/>
                </a:ext>
              </a:extLst>
            </p:cNvPr>
            <p:cNvSpPr/>
            <p:nvPr userDrawn="1"/>
          </p:nvSpPr>
          <p:spPr>
            <a:xfrm>
              <a:off x="7936742" y="5471911"/>
              <a:ext cx="174162" cy="174162"/>
            </a:xfrm>
            <a:prstGeom prst="ellipse">
              <a:avLst/>
            </a:prstGeom>
            <a:solidFill>
              <a:srgbClr val="F5B317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6D4DB893-6564-4718-BED7-78322EA4B31F}"/>
                </a:ext>
              </a:extLst>
            </p:cNvPr>
            <p:cNvSpPr/>
            <p:nvPr userDrawn="1"/>
          </p:nvSpPr>
          <p:spPr>
            <a:xfrm>
              <a:off x="8303578" y="5109352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92CCCE4-EEE2-4984-9A2D-1C1A65D470DE}"/>
                </a:ext>
              </a:extLst>
            </p:cNvPr>
            <p:cNvSpPr/>
            <p:nvPr userDrawn="1"/>
          </p:nvSpPr>
          <p:spPr>
            <a:xfrm>
              <a:off x="8658692" y="4867760"/>
              <a:ext cx="103007" cy="103007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69748891-91FA-4293-B3A5-D2194067F832}"/>
                </a:ext>
              </a:extLst>
            </p:cNvPr>
            <p:cNvSpPr/>
            <p:nvPr userDrawn="1"/>
          </p:nvSpPr>
          <p:spPr>
            <a:xfrm>
              <a:off x="8502354" y="5304129"/>
              <a:ext cx="273445" cy="273445"/>
            </a:xfrm>
            <a:prstGeom prst="ellipse">
              <a:avLst/>
            </a:prstGeom>
            <a:solidFill>
              <a:srgbClr val="F5B317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B05EB556-3C48-4BF3-BCC5-F9FF736D41C9}"/>
                </a:ext>
              </a:extLst>
            </p:cNvPr>
            <p:cNvSpPr/>
            <p:nvPr userDrawn="1"/>
          </p:nvSpPr>
          <p:spPr>
            <a:xfrm>
              <a:off x="8355081" y="4706699"/>
              <a:ext cx="103007" cy="103007"/>
            </a:xfrm>
            <a:prstGeom prst="ellipse">
              <a:avLst/>
            </a:prstGeom>
            <a:solidFill>
              <a:srgbClr val="F5B317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1684B51-381B-457B-BC75-C228EE084B0A}"/>
                </a:ext>
              </a:extLst>
            </p:cNvPr>
            <p:cNvSpPr/>
            <p:nvPr userDrawn="1"/>
          </p:nvSpPr>
          <p:spPr>
            <a:xfrm>
              <a:off x="1740579" y="5162164"/>
              <a:ext cx="206015" cy="206015"/>
            </a:xfrm>
            <a:prstGeom prst="ellipse">
              <a:avLst/>
            </a:prstGeom>
            <a:solidFill>
              <a:srgbClr val="F5B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ko-KR" altLang="en-US" sz="1800" dirty="0"/>
            </a:p>
          </p:txBody>
        </p:sp>
      </p:grpSp>
      <p:sp>
        <p:nvSpPr>
          <p:cNvPr id="100" name="Rectangle 99">
            <a:extLst>
              <a:ext uri="{FF2B5EF4-FFF2-40B4-BE49-F238E27FC236}">
                <a16:creationId xmlns:a16="http://schemas.microsoft.com/office/drawing/2014/main" id="{B564CA55-FDC7-4AD9-8502-E9D24DA1F472}"/>
              </a:ext>
            </a:extLst>
          </p:cNvPr>
          <p:cNvSpPr/>
          <p:nvPr/>
        </p:nvSpPr>
        <p:spPr>
          <a:xfrm>
            <a:off x="18493" y="3459972"/>
            <a:ext cx="12183267" cy="342307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0033" y="450711"/>
            <a:ext cx="11573197" cy="72424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Modus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79256CC-6458-4F53-8251-4A307F4DFB70}"/>
              </a:ext>
            </a:extLst>
          </p:cNvPr>
          <p:cNvSpPr/>
          <p:nvPr/>
        </p:nvSpPr>
        <p:spPr>
          <a:xfrm>
            <a:off x="0" y="6457057"/>
            <a:ext cx="12192000" cy="40094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rgbClr val="F5B317"/>
              </a:solidFill>
            </a:endParaRP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19274F31-5B82-4BD9-A2B0-870B0472A06B}"/>
              </a:ext>
            </a:extLst>
          </p:cNvPr>
          <p:cNvGrpSpPr/>
          <p:nvPr/>
        </p:nvGrpSpPr>
        <p:grpSpPr>
          <a:xfrm>
            <a:off x="7974694" y="1719692"/>
            <a:ext cx="3062215" cy="4628754"/>
            <a:chOff x="8796702" y="1835987"/>
            <a:chExt cx="3062215" cy="4628754"/>
          </a:xfrm>
        </p:grpSpPr>
        <p:grpSp>
          <p:nvGrpSpPr>
            <p:cNvPr id="116" name="그룹 7">
              <a:extLst>
                <a:ext uri="{FF2B5EF4-FFF2-40B4-BE49-F238E27FC236}">
                  <a16:creationId xmlns:a16="http://schemas.microsoft.com/office/drawing/2014/main" id="{68978B0A-9CED-465D-82D9-FA2E4F0223BF}"/>
                </a:ext>
              </a:extLst>
            </p:cNvPr>
            <p:cNvGrpSpPr/>
            <p:nvPr/>
          </p:nvGrpSpPr>
          <p:grpSpPr>
            <a:xfrm>
              <a:off x="9555832" y="3403688"/>
              <a:ext cx="1584176" cy="3061053"/>
              <a:chOff x="9555832" y="3403687"/>
              <a:chExt cx="1584176" cy="3061053"/>
            </a:xfrm>
          </p:grpSpPr>
          <p:sp>
            <p:nvSpPr>
              <p:cNvPr id="117" name="Trapezoid 116">
                <a:extLst>
                  <a:ext uri="{FF2B5EF4-FFF2-40B4-BE49-F238E27FC236}">
                    <a16:creationId xmlns:a16="http://schemas.microsoft.com/office/drawing/2014/main" id="{C6D9F47C-AE61-476B-9A7C-F55D38364A22}"/>
                  </a:ext>
                </a:extLst>
              </p:cNvPr>
              <p:cNvSpPr/>
              <p:nvPr/>
            </p:nvSpPr>
            <p:spPr>
              <a:xfrm>
                <a:off x="10258767" y="5636740"/>
                <a:ext cx="178306" cy="828000"/>
              </a:xfrm>
              <a:prstGeom prst="trapezoi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C0208F18-CDB1-4DC7-8730-DE37F5A4DB53}"/>
                  </a:ext>
                </a:extLst>
              </p:cNvPr>
              <p:cNvGrpSpPr/>
              <p:nvPr/>
            </p:nvGrpSpPr>
            <p:grpSpPr>
              <a:xfrm>
                <a:off x="9555832" y="3403687"/>
                <a:ext cx="1584176" cy="2282988"/>
                <a:chOff x="967240" y="3289369"/>
                <a:chExt cx="1100200" cy="1585520"/>
              </a:xfrm>
            </p:grpSpPr>
            <p:sp>
              <p:nvSpPr>
                <p:cNvPr id="119" name="Freeform 27">
                  <a:extLst>
                    <a:ext uri="{FF2B5EF4-FFF2-40B4-BE49-F238E27FC236}">
                      <a16:creationId xmlns:a16="http://schemas.microsoft.com/office/drawing/2014/main" id="{1F5800D5-9CD8-4052-93A3-BEAC70DEE6F6}"/>
                    </a:ext>
                  </a:extLst>
                </p:cNvPr>
                <p:cNvSpPr/>
                <p:nvPr/>
              </p:nvSpPr>
              <p:spPr>
                <a:xfrm>
                  <a:off x="967240" y="3289369"/>
                  <a:ext cx="552481" cy="15855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481" h="1585520">
                      <a:moveTo>
                        <a:pt x="550099" y="0"/>
                      </a:moveTo>
                      <a:lnTo>
                        <a:pt x="550454" y="236086"/>
                      </a:lnTo>
                      <a:lnTo>
                        <a:pt x="488816" y="193543"/>
                      </a:lnTo>
                      <a:lnTo>
                        <a:pt x="550466" y="244157"/>
                      </a:lnTo>
                      <a:lnTo>
                        <a:pt x="550735" y="423083"/>
                      </a:lnTo>
                      <a:lnTo>
                        <a:pt x="440807" y="347209"/>
                      </a:lnTo>
                      <a:lnTo>
                        <a:pt x="550756" y="437477"/>
                      </a:lnTo>
                      <a:lnTo>
                        <a:pt x="551026" y="616991"/>
                      </a:lnTo>
                      <a:lnTo>
                        <a:pt x="372197" y="491984"/>
                      </a:lnTo>
                      <a:lnTo>
                        <a:pt x="551056" y="637056"/>
                      </a:lnTo>
                      <a:lnTo>
                        <a:pt x="551331" y="819782"/>
                      </a:lnTo>
                      <a:lnTo>
                        <a:pt x="270832" y="619203"/>
                      </a:lnTo>
                      <a:lnTo>
                        <a:pt x="551364" y="841805"/>
                      </a:lnTo>
                      <a:lnTo>
                        <a:pt x="551613" y="1007603"/>
                      </a:lnTo>
                      <a:lnTo>
                        <a:pt x="184579" y="741931"/>
                      </a:lnTo>
                      <a:lnTo>
                        <a:pt x="551646" y="1029766"/>
                      </a:lnTo>
                      <a:lnTo>
                        <a:pt x="551910" y="1205103"/>
                      </a:lnTo>
                      <a:lnTo>
                        <a:pt x="119129" y="889458"/>
                      </a:lnTo>
                      <a:lnTo>
                        <a:pt x="551942" y="1226335"/>
                      </a:lnTo>
                      <a:lnTo>
                        <a:pt x="552201" y="1398749"/>
                      </a:lnTo>
                      <a:lnTo>
                        <a:pt x="184579" y="1132651"/>
                      </a:lnTo>
                      <a:lnTo>
                        <a:pt x="552234" y="1420947"/>
                      </a:lnTo>
                      <a:lnTo>
                        <a:pt x="552481" y="1585328"/>
                      </a:lnTo>
                      <a:cubicBezTo>
                        <a:pt x="331520" y="1590267"/>
                        <a:pt x="189138" y="1499959"/>
                        <a:pt x="103908" y="1357263"/>
                      </a:cubicBezTo>
                      <a:cubicBezTo>
                        <a:pt x="-144138" y="933499"/>
                        <a:pt x="70524" y="593019"/>
                        <a:pt x="55009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120" name="Freeform 28">
                  <a:extLst>
                    <a:ext uri="{FF2B5EF4-FFF2-40B4-BE49-F238E27FC236}">
                      <a16:creationId xmlns:a16="http://schemas.microsoft.com/office/drawing/2014/main" id="{BB485118-4372-4602-8A55-B03BB3B4CBAD}"/>
                    </a:ext>
                  </a:extLst>
                </p:cNvPr>
                <p:cNvSpPr/>
                <p:nvPr/>
              </p:nvSpPr>
              <p:spPr>
                <a:xfrm flipH="1">
                  <a:off x="1514959" y="3289369"/>
                  <a:ext cx="552481" cy="15855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481" h="1585520">
                      <a:moveTo>
                        <a:pt x="550099" y="0"/>
                      </a:moveTo>
                      <a:lnTo>
                        <a:pt x="550454" y="236086"/>
                      </a:lnTo>
                      <a:lnTo>
                        <a:pt x="488816" y="193543"/>
                      </a:lnTo>
                      <a:lnTo>
                        <a:pt x="550466" y="244157"/>
                      </a:lnTo>
                      <a:lnTo>
                        <a:pt x="550735" y="423083"/>
                      </a:lnTo>
                      <a:lnTo>
                        <a:pt x="440807" y="347209"/>
                      </a:lnTo>
                      <a:lnTo>
                        <a:pt x="550756" y="437477"/>
                      </a:lnTo>
                      <a:lnTo>
                        <a:pt x="551026" y="616991"/>
                      </a:lnTo>
                      <a:lnTo>
                        <a:pt x="372197" y="491984"/>
                      </a:lnTo>
                      <a:lnTo>
                        <a:pt x="551056" y="637056"/>
                      </a:lnTo>
                      <a:lnTo>
                        <a:pt x="551331" y="819782"/>
                      </a:lnTo>
                      <a:lnTo>
                        <a:pt x="270832" y="619203"/>
                      </a:lnTo>
                      <a:lnTo>
                        <a:pt x="551364" y="841805"/>
                      </a:lnTo>
                      <a:lnTo>
                        <a:pt x="551613" y="1007603"/>
                      </a:lnTo>
                      <a:lnTo>
                        <a:pt x="184579" y="741931"/>
                      </a:lnTo>
                      <a:lnTo>
                        <a:pt x="551646" y="1029766"/>
                      </a:lnTo>
                      <a:lnTo>
                        <a:pt x="551910" y="1205103"/>
                      </a:lnTo>
                      <a:lnTo>
                        <a:pt x="119129" y="889458"/>
                      </a:lnTo>
                      <a:lnTo>
                        <a:pt x="551942" y="1226335"/>
                      </a:lnTo>
                      <a:lnTo>
                        <a:pt x="552201" y="1398749"/>
                      </a:lnTo>
                      <a:lnTo>
                        <a:pt x="184579" y="1132651"/>
                      </a:lnTo>
                      <a:lnTo>
                        <a:pt x="552234" y="1420947"/>
                      </a:lnTo>
                      <a:lnTo>
                        <a:pt x="552481" y="1585328"/>
                      </a:lnTo>
                      <a:cubicBezTo>
                        <a:pt x="331520" y="1590267"/>
                        <a:pt x="189138" y="1499959"/>
                        <a:pt x="103908" y="1357263"/>
                      </a:cubicBezTo>
                      <a:cubicBezTo>
                        <a:pt x="-144138" y="933499"/>
                        <a:pt x="70524" y="593019"/>
                        <a:pt x="55009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236D09F-8C7E-4F61-BCAE-C9A64F88CCEE}"/>
                </a:ext>
              </a:extLst>
            </p:cNvPr>
            <p:cNvGrpSpPr/>
            <p:nvPr/>
          </p:nvGrpSpPr>
          <p:grpSpPr>
            <a:xfrm>
              <a:off x="8796702" y="1835987"/>
              <a:ext cx="3062215" cy="1384714"/>
              <a:chOff x="2515542" y="4351727"/>
              <a:chExt cx="2899129" cy="1384714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1" name="TextBox 130">
                    <a:extLst>
                      <a:ext uri="{FF2B5EF4-FFF2-40B4-BE49-F238E27FC236}">
                        <a16:creationId xmlns:a16="http://schemas.microsoft.com/office/drawing/2014/main" id="{EC73A4C1-B168-4F4B-B475-B3D64D58BD8C}"/>
                      </a:ext>
                    </a:extLst>
                  </p:cNvPr>
                  <p:cNvSpPr txBox="1"/>
                  <p:nvPr/>
                </p:nvSpPr>
                <p:spPr>
                  <a:xfrm>
                    <a:off x="2652667" y="4952572"/>
                    <a:ext cx="2762004" cy="783869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𝑀𝑜</m:t>
                          </m:r>
                          <m:r>
                            <a:rPr lang="en-US" altLang="ko-KR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=</m:t>
                          </m:r>
                          <m:r>
                            <a:rPr lang="en-US" altLang="ko-KR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𝑇𝑏</m:t>
                          </m:r>
                          <m:r>
                            <a:rPr lang="en-US" altLang="ko-KR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altLang="ko-KR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ko-KR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ko-KR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altLang="ko-KR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ko-KR" sz="2000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altLang="ko-KR" sz="2000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ko-KR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ko-KR" sz="2000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altLang="ko-KR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cs typeface="Arial" pitchFamily="34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en-US" altLang="ko-KR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𝑝</m:t>
                          </m:r>
                        </m:oMath>
                      </m:oMathPara>
                    </a14:m>
                    <a:endParaRPr lang="ko-KR" altLang="en-US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Arial" pitchFamily="34" charset="0"/>
                    </a:endParaRPr>
                  </a:p>
                </p:txBody>
              </p:sp>
            </mc:Choice>
            <mc:Fallback>
              <p:sp>
                <p:nvSpPr>
                  <p:cNvPr id="131" name="TextBox 130">
                    <a:extLst>
                      <a:ext uri="{FF2B5EF4-FFF2-40B4-BE49-F238E27FC236}">
                        <a16:creationId xmlns:a16="http://schemas.microsoft.com/office/drawing/2014/main" id="{EC73A4C1-B168-4F4B-B475-B3D64D58BD8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52667" y="4952572"/>
                    <a:ext cx="2762004" cy="783869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6CF9820C-9D83-4A83-A6F3-F294358E7FB3}"/>
                  </a:ext>
                </a:extLst>
              </p:cNvPr>
              <p:cNvSpPr txBox="1"/>
              <p:nvPr/>
            </p:nvSpPr>
            <p:spPr>
              <a:xfrm>
                <a:off x="2515542" y="4351727"/>
                <a:ext cx="287777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200" b="1" dirty="0">
                    <a:solidFill>
                      <a:schemeClr val="accent4">
                        <a:lumMod val="75000"/>
                      </a:schemeClr>
                    </a:solidFill>
                    <a:cs typeface="Arial" pitchFamily="34" charset="0"/>
                  </a:rPr>
                  <a:t>Pada data </a:t>
                </a:r>
                <a:r>
                  <a:rPr lang="en-US" altLang="ko-KR" sz="2200" b="1" dirty="0" err="1">
                    <a:solidFill>
                      <a:schemeClr val="accent4">
                        <a:lumMod val="75000"/>
                      </a:schemeClr>
                    </a:solidFill>
                    <a:cs typeface="Arial" pitchFamily="34" charset="0"/>
                  </a:rPr>
                  <a:t>berkekompok</a:t>
                </a:r>
                <a:endParaRPr lang="ko-KR" altLang="en-US" sz="2200" b="1" dirty="0">
                  <a:solidFill>
                    <a:schemeClr val="accent4">
                      <a:lumMod val="75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A065BC07-68A5-486C-A3C6-CF4298E9443C}"/>
              </a:ext>
            </a:extLst>
          </p:cNvPr>
          <p:cNvGrpSpPr/>
          <p:nvPr/>
        </p:nvGrpSpPr>
        <p:grpSpPr>
          <a:xfrm>
            <a:off x="485666" y="1717167"/>
            <a:ext cx="3253569" cy="4681924"/>
            <a:chOff x="4492751" y="1782817"/>
            <a:chExt cx="3253569" cy="4681924"/>
          </a:xfrm>
        </p:grpSpPr>
        <p:grpSp>
          <p:nvGrpSpPr>
            <p:cNvPr id="106" name="그룹 5">
              <a:extLst>
                <a:ext uri="{FF2B5EF4-FFF2-40B4-BE49-F238E27FC236}">
                  <a16:creationId xmlns:a16="http://schemas.microsoft.com/office/drawing/2014/main" id="{BE5BB12C-C223-400A-AE65-9ABC9BD9BA62}"/>
                </a:ext>
              </a:extLst>
            </p:cNvPr>
            <p:cNvGrpSpPr/>
            <p:nvPr/>
          </p:nvGrpSpPr>
          <p:grpSpPr>
            <a:xfrm>
              <a:off x="5301473" y="3403688"/>
              <a:ext cx="1584176" cy="3061053"/>
              <a:chOff x="5717691" y="3403687"/>
              <a:chExt cx="1584176" cy="3061053"/>
            </a:xfrm>
          </p:grpSpPr>
          <p:sp>
            <p:nvSpPr>
              <p:cNvPr id="107" name="Trapezoid 106">
                <a:extLst>
                  <a:ext uri="{FF2B5EF4-FFF2-40B4-BE49-F238E27FC236}">
                    <a16:creationId xmlns:a16="http://schemas.microsoft.com/office/drawing/2014/main" id="{C93B129E-90B6-49DD-B14F-818C0E4B0830}"/>
                  </a:ext>
                </a:extLst>
              </p:cNvPr>
              <p:cNvSpPr/>
              <p:nvPr/>
            </p:nvSpPr>
            <p:spPr>
              <a:xfrm>
                <a:off x="6420626" y="5636740"/>
                <a:ext cx="178306" cy="828000"/>
              </a:xfrm>
              <a:prstGeom prst="trapezoi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1B713A78-1EFA-4F01-9669-04DC393E2242}"/>
                  </a:ext>
                </a:extLst>
              </p:cNvPr>
              <p:cNvGrpSpPr/>
              <p:nvPr/>
            </p:nvGrpSpPr>
            <p:grpSpPr>
              <a:xfrm>
                <a:off x="5717691" y="3403687"/>
                <a:ext cx="1584176" cy="2282988"/>
                <a:chOff x="967240" y="3289369"/>
                <a:chExt cx="1100200" cy="1585520"/>
              </a:xfrm>
            </p:grpSpPr>
            <p:sp>
              <p:nvSpPr>
                <p:cNvPr id="109" name="Freeform 21">
                  <a:extLst>
                    <a:ext uri="{FF2B5EF4-FFF2-40B4-BE49-F238E27FC236}">
                      <a16:creationId xmlns:a16="http://schemas.microsoft.com/office/drawing/2014/main" id="{3CF753BE-46E2-4D44-B049-C0A858382F4E}"/>
                    </a:ext>
                  </a:extLst>
                </p:cNvPr>
                <p:cNvSpPr/>
                <p:nvPr/>
              </p:nvSpPr>
              <p:spPr>
                <a:xfrm>
                  <a:off x="967240" y="3289369"/>
                  <a:ext cx="552481" cy="15855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481" h="1585520">
                      <a:moveTo>
                        <a:pt x="550099" y="0"/>
                      </a:moveTo>
                      <a:lnTo>
                        <a:pt x="550454" y="236086"/>
                      </a:lnTo>
                      <a:lnTo>
                        <a:pt x="488816" y="193543"/>
                      </a:lnTo>
                      <a:lnTo>
                        <a:pt x="550466" y="244157"/>
                      </a:lnTo>
                      <a:lnTo>
                        <a:pt x="550735" y="423083"/>
                      </a:lnTo>
                      <a:lnTo>
                        <a:pt x="440807" y="347209"/>
                      </a:lnTo>
                      <a:lnTo>
                        <a:pt x="550756" y="437477"/>
                      </a:lnTo>
                      <a:lnTo>
                        <a:pt x="551026" y="616991"/>
                      </a:lnTo>
                      <a:lnTo>
                        <a:pt x="372197" y="491984"/>
                      </a:lnTo>
                      <a:lnTo>
                        <a:pt x="551056" y="637056"/>
                      </a:lnTo>
                      <a:lnTo>
                        <a:pt x="551331" y="819782"/>
                      </a:lnTo>
                      <a:lnTo>
                        <a:pt x="270832" y="619203"/>
                      </a:lnTo>
                      <a:lnTo>
                        <a:pt x="551364" y="841805"/>
                      </a:lnTo>
                      <a:lnTo>
                        <a:pt x="551613" y="1007603"/>
                      </a:lnTo>
                      <a:lnTo>
                        <a:pt x="184579" y="741931"/>
                      </a:lnTo>
                      <a:lnTo>
                        <a:pt x="551646" y="1029766"/>
                      </a:lnTo>
                      <a:lnTo>
                        <a:pt x="551910" y="1205103"/>
                      </a:lnTo>
                      <a:lnTo>
                        <a:pt x="119129" y="889458"/>
                      </a:lnTo>
                      <a:lnTo>
                        <a:pt x="551942" y="1226335"/>
                      </a:lnTo>
                      <a:lnTo>
                        <a:pt x="552201" y="1398749"/>
                      </a:lnTo>
                      <a:lnTo>
                        <a:pt x="184579" y="1132651"/>
                      </a:lnTo>
                      <a:lnTo>
                        <a:pt x="552234" y="1420947"/>
                      </a:lnTo>
                      <a:lnTo>
                        <a:pt x="552481" y="1585328"/>
                      </a:lnTo>
                      <a:cubicBezTo>
                        <a:pt x="331520" y="1590267"/>
                        <a:pt x="189138" y="1499959"/>
                        <a:pt x="103908" y="1357263"/>
                      </a:cubicBezTo>
                      <a:cubicBezTo>
                        <a:pt x="-144138" y="933499"/>
                        <a:pt x="70524" y="593019"/>
                        <a:pt x="5500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10" name="Freeform 22">
                  <a:extLst>
                    <a:ext uri="{FF2B5EF4-FFF2-40B4-BE49-F238E27FC236}">
                      <a16:creationId xmlns:a16="http://schemas.microsoft.com/office/drawing/2014/main" id="{C705BBBA-31EB-40D2-89B1-E67F65BB63DA}"/>
                    </a:ext>
                  </a:extLst>
                </p:cNvPr>
                <p:cNvSpPr/>
                <p:nvPr/>
              </p:nvSpPr>
              <p:spPr>
                <a:xfrm flipH="1">
                  <a:off x="1514959" y="3289369"/>
                  <a:ext cx="552481" cy="15855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481" h="1585520">
                      <a:moveTo>
                        <a:pt x="550099" y="0"/>
                      </a:moveTo>
                      <a:lnTo>
                        <a:pt x="550454" y="236086"/>
                      </a:lnTo>
                      <a:lnTo>
                        <a:pt x="488816" y="193543"/>
                      </a:lnTo>
                      <a:lnTo>
                        <a:pt x="550466" y="244157"/>
                      </a:lnTo>
                      <a:lnTo>
                        <a:pt x="550735" y="423083"/>
                      </a:lnTo>
                      <a:lnTo>
                        <a:pt x="440807" y="347209"/>
                      </a:lnTo>
                      <a:lnTo>
                        <a:pt x="550756" y="437477"/>
                      </a:lnTo>
                      <a:lnTo>
                        <a:pt x="551026" y="616991"/>
                      </a:lnTo>
                      <a:lnTo>
                        <a:pt x="372197" y="491984"/>
                      </a:lnTo>
                      <a:lnTo>
                        <a:pt x="551056" y="637056"/>
                      </a:lnTo>
                      <a:lnTo>
                        <a:pt x="551331" y="819782"/>
                      </a:lnTo>
                      <a:lnTo>
                        <a:pt x="270832" y="619203"/>
                      </a:lnTo>
                      <a:lnTo>
                        <a:pt x="551364" y="841805"/>
                      </a:lnTo>
                      <a:lnTo>
                        <a:pt x="551613" y="1007603"/>
                      </a:lnTo>
                      <a:lnTo>
                        <a:pt x="184579" y="741931"/>
                      </a:lnTo>
                      <a:lnTo>
                        <a:pt x="551646" y="1029766"/>
                      </a:lnTo>
                      <a:lnTo>
                        <a:pt x="551910" y="1205103"/>
                      </a:lnTo>
                      <a:lnTo>
                        <a:pt x="119129" y="889458"/>
                      </a:lnTo>
                      <a:lnTo>
                        <a:pt x="551942" y="1226335"/>
                      </a:lnTo>
                      <a:lnTo>
                        <a:pt x="552201" y="1398749"/>
                      </a:lnTo>
                      <a:lnTo>
                        <a:pt x="184579" y="1132651"/>
                      </a:lnTo>
                      <a:lnTo>
                        <a:pt x="552234" y="1420947"/>
                      </a:lnTo>
                      <a:lnTo>
                        <a:pt x="552481" y="1585328"/>
                      </a:lnTo>
                      <a:cubicBezTo>
                        <a:pt x="331520" y="1590267"/>
                        <a:pt x="189138" y="1499959"/>
                        <a:pt x="103908" y="1357263"/>
                      </a:cubicBezTo>
                      <a:cubicBezTo>
                        <a:pt x="-144138" y="933499"/>
                        <a:pt x="70524" y="593019"/>
                        <a:pt x="55009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FE6FF63-FBA0-4938-A663-999A602229D1}"/>
                </a:ext>
              </a:extLst>
            </p:cNvPr>
            <p:cNvGrpSpPr/>
            <p:nvPr/>
          </p:nvGrpSpPr>
          <p:grpSpPr>
            <a:xfrm>
              <a:off x="4492751" y="1782817"/>
              <a:ext cx="3253569" cy="1412557"/>
              <a:chOff x="2458613" y="4298557"/>
              <a:chExt cx="3080291" cy="1412557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C97AB032-3AE8-4ADF-9EE8-919AF9030C46}"/>
                  </a:ext>
                </a:extLst>
              </p:cNvPr>
              <p:cNvSpPr txBox="1"/>
              <p:nvPr/>
            </p:nvSpPr>
            <p:spPr>
              <a:xfrm>
                <a:off x="2458613" y="4787784"/>
                <a:ext cx="304503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Modus </a:t>
                </a:r>
                <a:r>
                  <a:rPr lang="en-US" altLang="ko-KR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adalah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datum yang </a:t>
                </a:r>
                <a:r>
                  <a:rPr lang="en-US" altLang="ko-KR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memiliki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frekuensi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altLang="ko-KR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kemunculan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paling </a:t>
                </a:r>
                <a:r>
                  <a:rPr lang="en-US" altLang="ko-KR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besar</a:t>
                </a:r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. 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CD85E75-10FA-4F61-858D-0C66ACF47AB7}"/>
                  </a:ext>
                </a:extLst>
              </p:cNvPr>
              <p:cNvSpPr txBox="1"/>
              <p:nvPr/>
            </p:nvSpPr>
            <p:spPr>
              <a:xfrm>
                <a:off x="2493873" y="4298557"/>
                <a:ext cx="30450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200" b="1" dirty="0">
                    <a:solidFill>
                      <a:schemeClr val="accent2">
                        <a:lumMod val="75000"/>
                      </a:schemeClr>
                    </a:solidFill>
                    <a:cs typeface="Arial" pitchFamily="34" charset="0"/>
                  </a:rPr>
                  <a:t>Pada data </a:t>
                </a:r>
                <a:r>
                  <a:rPr lang="en-US" altLang="ko-KR" sz="2200" b="1" dirty="0" err="1">
                    <a:solidFill>
                      <a:schemeClr val="accent2">
                        <a:lumMod val="75000"/>
                      </a:schemeClr>
                    </a:solidFill>
                    <a:cs typeface="Arial" pitchFamily="34" charset="0"/>
                  </a:rPr>
                  <a:t>tunggal</a:t>
                </a:r>
                <a:endParaRPr lang="ko-KR" altLang="en-US" sz="2200" b="1" dirty="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pic>
        <p:nvPicPr>
          <p:cNvPr id="134" name="Picture 133">
            <a:extLst>
              <a:ext uri="{FF2B5EF4-FFF2-40B4-BE49-F238E27FC236}">
                <a16:creationId xmlns:a16="http://schemas.microsoft.com/office/drawing/2014/main" id="{71A15F8D-95DE-A5E3-E105-2EC354825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6241211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5" name="Table 135">
                <a:extLst>
                  <a:ext uri="{FF2B5EF4-FFF2-40B4-BE49-F238E27FC236}">
                    <a16:creationId xmlns:a16="http://schemas.microsoft.com/office/drawing/2014/main" id="{A4A2A3F0-2634-D44E-9C5D-4792A3D529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249291"/>
                  </p:ext>
                </p:extLst>
              </p:nvPr>
            </p:nvGraphicFramePr>
            <p:xfrm>
              <a:off x="2824739" y="3093812"/>
              <a:ext cx="7107578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58800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548778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700" b="0" dirty="0">
                              <a:solidFill>
                                <a:schemeClr val="tx1"/>
                              </a:solidFill>
                            </a:rPr>
                            <a:t>Mo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Modus </a:t>
                          </a:r>
                          <a:endParaRPr lang="en-US" altLang="ko-KR" sz="17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Tb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(kelas yang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paling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besar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7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7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ko-KR" sz="17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7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7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ko-KR" sz="17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setelahnya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Panjang kelas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5" name="Table 135">
                <a:extLst>
                  <a:ext uri="{FF2B5EF4-FFF2-40B4-BE49-F238E27FC236}">
                    <a16:creationId xmlns:a16="http://schemas.microsoft.com/office/drawing/2014/main" id="{A4A2A3F0-2634-D44E-9C5D-4792A3D529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2249291"/>
                  </p:ext>
                </p:extLst>
              </p:nvPr>
            </p:nvGraphicFramePr>
            <p:xfrm>
              <a:off x="2824739" y="3093812"/>
              <a:ext cx="7107578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58800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548778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700" b="0" dirty="0">
                              <a:solidFill>
                                <a:schemeClr val="tx1"/>
                              </a:solidFill>
                            </a:rPr>
                            <a:t>Mo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Modus </a:t>
                          </a:r>
                          <a:endParaRPr lang="en-US" altLang="ko-KR" sz="17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Tb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(kelas yang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paling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besar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204918" r="-1168478" b="-2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t="-304918" r="-1168478" b="-1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7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setelahnya</a:t>
                          </a: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</a:t>
                          </a:r>
                          <a:endParaRPr lang="en-US" sz="17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7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Panjang kelas </a:t>
                          </a:r>
                          <a:endParaRPr lang="en-US" altLang="ko-KR" sz="17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9304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/>
              <a:t>Median</a:t>
            </a:r>
          </a:p>
        </p:txBody>
      </p:sp>
      <p:grpSp>
        <p:nvGrpSpPr>
          <p:cNvPr id="6" name="Group 106">
            <a:extLst>
              <a:ext uri="{FF2B5EF4-FFF2-40B4-BE49-F238E27FC236}">
                <a16:creationId xmlns:a16="http://schemas.microsoft.com/office/drawing/2014/main" id="{12D57D80-D19F-417C-8C1D-3A607C15DE1B}"/>
              </a:ext>
            </a:extLst>
          </p:cNvPr>
          <p:cNvGrpSpPr/>
          <p:nvPr/>
        </p:nvGrpSpPr>
        <p:grpSpPr>
          <a:xfrm>
            <a:off x="8531173" y="1560317"/>
            <a:ext cx="3624714" cy="1578247"/>
            <a:chOff x="5049469" y="-205919"/>
            <a:chExt cx="2175596" cy="1578247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98C1FDA-B85A-4657-A616-C978DC11E8AF}"/>
                    </a:ext>
                  </a:extLst>
                </p:cNvPr>
                <p:cNvSpPr txBox="1"/>
                <p:nvPr/>
              </p:nvSpPr>
              <p:spPr>
                <a:xfrm>
                  <a:off x="5267948" y="365257"/>
                  <a:ext cx="1957117" cy="1007071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p3d prstMaterial="metal">
                  <a:bevelT w="38100" h="57150" prst="angle"/>
                </a:sp3d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𝑀𝑒</m:t>
                        </m:r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=</m:t>
                        </m:r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𝑇𝑏</m:t>
                        </m:r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+</m:t>
                        </m:r>
                        <m:d>
                          <m:dPr>
                            <m:ctrlPr>
                              <a:rPr lang="en-US" altLang="ko-KR" sz="2200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f>
                                  <m:fPr>
                                    <m:ctrlP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altLang="ko-KR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𝑛</m:t>
                                </m:r>
                                <m:r>
                                  <a:rPr lang="en-US" altLang="ko-KR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 −</m:t>
                                </m:r>
                                <m:sSub>
                                  <m:sSubPr>
                                    <m:ctrlP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𝑘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ko-KR" sz="22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22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Arial" pitchFamily="34" charset="0"/>
                                      </a:rPr>
                                      <m:t>𝑀𝑒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𝑝</m:t>
                        </m:r>
                      </m:oMath>
                    </m:oMathPara>
                  </a14:m>
                  <a:endParaRPr lang="ko-KR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endParaRPr>
                </a:p>
              </p:txBody>
            </p:sp>
          </mc:Choice>
          <mc:Fallback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98C1FDA-B85A-4657-A616-C978DC11E8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67948" y="365257"/>
                  <a:ext cx="1957117" cy="100707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9B04309-75D8-4945-8172-5E5BF9C533F9}"/>
                </a:ext>
              </a:extLst>
            </p:cNvPr>
            <p:cNvSpPr txBox="1"/>
            <p:nvPr/>
          </p:nvSpPr>
          <p:spPr>
            <a:xfrm>
              <a:off x="5049469" y="-205919"/>
              <a:ext cx="1780587" cy="430887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Data </a:t>
              </a:r>
              <a:r>
                <a:rPr lang="en-US" altLang="ko-KR" sz="2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Berkelompok</a:t>
              </a:r>
              <a:endParaRPr lang="ko-KR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27">
            <a:extLst>
              <a:ext uri="{FF2B5EF4-FFF2-40B4-BE49-F238E27FC236}">
                <a16:creationId xmlns:a16="http://schemas.microsoft.com/office/drawing/2014/main" id="{272264CD-118B-4040-981D-160FB35C06E9}"/>
              </a:ext>
            </a:extLst>
          </p:cNvPr>
          <p:cNvGrpSpPr/>
          <p:nvPr/>
        </p:nvGrpSpPr>
        <p:grpSpPr>
          <a:xfrm>
            <a:off x="-163628" y="1738491"/>
            <a:ext cx="3698137" cy="907988"/>
            <a:chOff x="4347549" y="-173878"/>
            <a:chExt cx="2207393" cy="9079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49A9C99-8D8B-4B51-8988-35F6EEDC064C}"/>
                </a:ext>
              </a:extLst>
            </p:cNvPr>
            <p:cNvSpPr txBox="1"/>
            <p:nvPr/>
          </p:nvSpPr>
          <p:spPr>
            <a:xfrm>
              <a:off x="4347549" y="303223"/>
              <a:ext cx="219664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Jika data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berjumlah</a:t>
              </a:r>
              <a:r>
                <a:rPr lang="en-U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2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ganjil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3AF5420-0ED7-4A0E-8A2C-5878E36C66CF}"/>
                </a:ext>
              </a:extLst>
            </p:cNvPr>
            <p:cNvSpPr txBox="1"/>
            <p:nvPr/>
          </p:nvSpPr>
          <p:spPr>
            <a:xfrm>
              <a:off x="4774355" y="-173878"/>
              <a:ext cx="17805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Data Tunggal</a:t>
              </a:r>
              <a:endParaRPr lang="ko-KR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C1897A-2581-4FD7-9328-D692C4825D9A}"/>
                  </a:ext>
                </a:extLst>
              </p:cNvPr>
              <p:cNvSpPr txBox="1"/>
              <p:nvPr/>
            </p:nvSpPr>
            <p:spPr>
              <a:xfrm>
                <a:off x="1531470" y="2669940"/>
                <a:ext cx="1888602" cy="5713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Me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ko-KR" sz="2200" i="1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altLang="ko-KR" sz="2200" i="1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ko-KR" sz="2200" i="1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ko-KR" sz="22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+</m:t>
                        </m:r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7C1897A-2581-4FD7-9328-D692C4825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470" y="2669940"/>
                <a:ext cx="1888602" cy="5713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그룹 47">
            <a:extLst>
              <a:ext uri="{FF2B5EF4-FFF2-40B4-BE49-F238E27FC236}">
                <a16:creationId xmlns:a16="http://schemas.microsoft.com/office/drawing/2014/main" id="{39E8EF78-B544-43F8-977C-21692B4CFF9D}"/>
              </a:ext>
            </a:extLst>
          </p:cNvPr>
          <p:cNvGrpSpPr/>
          <p:nvPr/>
        </p:nvGrpSpPr>
        <p:grpSpPr>
          <a:xfrm>
            <a:off x="3457208" y="2373247"/>
            <a:ext cx="5335891" cy="2122752"/>
            <a:chOff x="3360334" y="2373247"/>
            <a:chExt cx="5335891" cy="2122752"/>
          </a:xfrm>
        </p:grpSpPr>
        <p:sp>
          <p:nvSpPr>
            <p:cNvPr id="19" name="Oval 94">
              <a:extLst>
                <a:ext uri="{FF2B5EF4-FFF2-40B4-BE49-F238E27FC236}">
                  <a16:creationId xmlns:a16="http://schemas.microsoft.com/office/drawing/2014/main" id="{E546A318-1320-4A83-A6EB-BE79F2A8332E}"/>
                </a:ext>
              </a:extLst>
            </p:cNvPr>
            <p:cNvSpPr/>
            <p:nvPr/>
          </p:nvSpPr>
          <p:spPr>
            <a:xfrm>
              <a:off x="3360334" y="2373247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98">
              <a:extLst>
                <a:ext uri="{FF2B5EF4-FFF2-40B4-BE49-F238E27FC236}">
                  <a16:creationId xmlns:a16="http://schemas.microsoft.com/office/drawing/2014/main" id="{D361C11B-CA37-47A8-801F-D7211381F076}"/>
                </a:ext>
              </a:extLst>
            </p:cNvPr>
            <p:cNvSpPr/>
            <p:nvPr/>
          </p:nvSpPr>
          <p:spPr>
            <a:xfrm>
              <a:off x="7970805" y="2410829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Parallelogram 30">
              <a:extLst>
                <a:ext uri="{FF2B5EF4-FFF2-40B4-BE49-F238E27FC236}">
                  <a16:creationId xmlns:a16="http://schemas.microsoft.com/office/drawing/2014/main" id="{3529F494-BB3F-417E-87B1-9DB5AA22E403}"/>
                </a:ext>
              </a:extLst>
            </p:cNvPr>
            <p:cNvSpPr/>
            <p:nvPr/>
          </p:nvSpPr>
          <p:spPr>
            <a:xfrm flipH="1">
              <a:off x="4214929" y="4127752"/>
              <a:ext cx="352805" cy="353677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5" name="Isosceles Triangle 8">
              <a:extLst>
                <a:ext uri="{FF2B5EF4-FFF2-40B4-BE49-F238E27FC236}">
                  <a16:creationId xmlns:a16="http://schemas.microsoft.com/office/drawing/2014/main" id="{4C7D84DD-FCFE-4C17-9E6A-186AE2DAB8F1}"/>
                </a:ext>
              </a:extLst>
            </p:cNvPr>
            <p:cNvSpPr/>
            <p:nvPr/>
          </p:nvSpPr>
          <p:spPr>
            <a:xfrm rot="16200000">
              <a:off x="8171720" y="2571277"/>
              <a:ext cx="341731" cy="407434"/>
            </a:xfrm>
            <a:custGeom>
              <a:avLst/>
              <a:gdLst/>
              <a:ahLst/>
              <a:cxnLst/>
              <a:rect l="l" t="t" r="r" b="b"/>
              <a:pathLst>
                <a:path w="2708011" h="3228660">
                  <a:moveTo>
                    <a:pt x="1895121" y="2005092"/>
                  </a:moveTo>
                  <a:cubicBezTo>
                    <a:pt x="1769067" y="2196199"/>
                    <a:pt x="1559641" y="2315968"/>
                    <a:pt x="1331007" y="2327705"/>
                  </a:cubicBezTo>
                  <a:cubicBezTo>
                    <a:pt x="1102373" y="2339443"/>
                    <a:pt x="881783" y="2241749"/>
                    <a:pt x="736821" y="2064556"/>
                  </a:cubicBezTo>
                  <a:lnTo>
                    <a:pt x="885891" y="1942602"/>
                  </a:lnTo>
                  <a:cubicBezTo>
                    <a:pt x="992076" y="2072396"/>
                    <a:pt x="1153658" y="2143956"/>
                    <a:pt x="1321132" y="2135359"/>
                  </a:cubicBezTo>
                  <a:cubicBezTo>
                    <a:pt x="1488607" y="2126761"/>
                    <a:pt x="1642011" y="2039030"/>
                    <a:pt x="1734346" y="1899045"/>
                  </a:cubicBezTo>
                  <a:close/>
                  <a:moveTo>
                    <a:pt x="2315256" y="2179725"/>
                  </a:moveTo>
                  <a:cubicBezTo>
                    <a:pt x="2124977" y="2519973"/>
                    <a:pt x="1777729" y="2743099"/>
                    <a:pt x="1389179" y="2774782"/>
                  </a:cubicBezTo>
                  <a:cubicBezTo>
                    <a:pt x="1000629" y="2806465"/>
                    <a:pt x="621821" y="2642541"/>
                    <a:pt x="378934" y="2337614"/>
                  </a:cubicBezTo>
                  <a:lnTo>
                    <a:pt x="519502" y="2225645"/>
                  </a:lnTo>
                  <a:cubicBezTo>
                    <a:pt x="725082" y="2483736"/>
                    <a:pt x="1045705" y="2622480"/>
                    <a:pt x="1374574" y="2595664"/>
                  </a:cubicBezTo>
                  <a:cubicBezTo>
                    <a:pt x="1703443" y="2568848"/>
                    <a:pt x="1997353" y="2379994"/>
                    <a:pt x="2158406" y="2092008"/>
                  </a:cubicBezTo>
                  <a:close/>
                  <a:moveTo>
                    <a:pt x="2315941" y="1615003"/>
                  </a:moveTo>
                  <a:lnTo>
                    <a:pt x="272242" y="1615003"/>
                  </a:lnTo>
                  <a:lnTo>
                    <a:pt x="872561" y="666216"/>
                  </a:lnTo>
                  <a:lnTo>
                    <a:pt x="872561" y="219906"/>
                  </a:lnTo>
                  <a:cubicBezTo>
                    <a:pt x="872561" y="98674"/>
                    <a:pt x="970839" y="396"/>
                    <a:pt x="1092071" y="396"/>
                  </a:cubicBezTo>
                  <a:lnTo>
                    <a:pt x="1293841" y="396"/>
                  </a:lnTo>
                  <a:lnTo>
                    <a:pt x="1294092" y="0"/>
                  </a:lnTo>
                  <a:lnTo>
                    <a:pt x="1294343" y="396"/>
                  </a:lnTo>
                  <a:lnTo>
                    <a:pt x="1470231" y="396"/>
                  </a:lnTo>
                  <a:cubicBezTo>
                    <a:pt x="1591463" y="396"/>
                    <a:pt x="1689741" y="98674"/>
                    <a:pt x="1689741" y="219906"/>
                  </a:cubicBezTo>
                  <a:lnTo>
                    <a:pt x="1689741" y="625313"/>
                  </a:lnTo>
                  <a:close/>
                  <a:moveTo>
                    <a:pt x="2708011" y="2399368"/>
                  </a:moveTo>
                  <a:cubicBezTo>
                    <a:pt x="2440740" y="2877288"/>
                    <a:pt x="1950128" y="3187847"/>
                    <a:pt x="1403807" y="3224932"/>
                  </a:cubicBezTo>
                  <a:cubicBezTo>
                    <a:pt x="857486" y="3262017"/>
                    <a:pt x="329406" y="3020609"/>
                    <a:pt x="0" y="2583191"/>
                  </a:cubicBezTo>
                  <a:lnTo>
                    <a:pt x="143153" y="2475389"/>
                  </a:lnTo>
                  <a:cubicBezTo>
                    <a:pt x="436120" y="2864419"/>
                    <a:pt x="905784" y="3079123"/>
                    <a:pt x="1391671" y="3046140"/>
                  </a:cubicBezTo>
                  <a:cubicBezTo>
                    <a:pt x="1877558" y="3013157"/>
                    <a:pt x="2313899" y="2736952"/>
                    <a:pt x="2551604" y="23118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AAE32255-7BDA-4550-8186-054E7013A19F}"/>
                </a:ext>
              </a:extLst>
            </p:cNvPr>
            <p:cNvSpPr/>
            <p:nvPr/>
          </p:nvSpPr>
          <p:spPr>
            <a:xfrm>
              <a:off x="7499478" y="4120129"/>
              <a:ext cx="362427" cy="36242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8" name="Oval 21">
              <a:extLst>
                <a:ext uri="{FF2B5EF4-FFF2-40B4-BE49-F238E27FC236}">
                  <a16:creationId xmlns:a16="http://schemas.microsoft.com/office/drawing/2014/main" id="{4E2C2E97-FF61-4A7A-930D-98B4B78D66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19107" y="2547671"/>
              <a:ext cx="383121" cy="386319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grpSp>
          <p:nvGrpSpPr>
            <p:cNvPr id="29" name="그룹 43">
              <a:extLst>
                <a:ext uri="{FF2B5EF4-FFF2-40B4-BE49-F238E27FC236}">
                  <a16:creationId xmlns:a16="http://schemas.microsoft.com/office/drawing/2014/main" id="{AFACA444-9635-4203-9DF1-3CA2FA70C7C8}"/>
                </a:ext>
              </a:extLst>
            </p:cNvPr>
            <p:cNvGrpSpPr/>
            <p:nvPr/>
          </p:nvGrpSpPr>
          <p:grpSpPr>
            <a:xfrm>
              <a:off x="4208243" y="2644948"/>
              <a:ext cx="940156" cy="1298632"/>
              <a:chOff x="4208243" y="2644948"/>
              <a:chExt cx="940156" cy="1298632"/>
            </a:xfrm>
          </p:grpSpPr>
          <p:sp>
            <p:nvSpPr>
              <p:cNvPr id="39" name="Rectangle 15">
                <a:extLst>
                  <a:ext uri="{FF2B5EF4-FFF2-40B4-BE49-F238E27FC236}">
                    <a16:creationId xmlns:a16="http://schemas.microsoft.com/office/drawing/2014/main" id="{E10F3555-88B2-4732-B10F-31F8173BC763}"/>
                  </a:ext>
                </a:extLst>
              </p:cNvPr>
              <p:cNvSpPr/>
              <p:nvPr/>
            </p:nvSpPr>
            <p:spPr>
              <a:xfrm rot="10800000">
                <a:off x="4208243" y="2644948"/>
                <a:ext cx="940156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E1EFADF0-F4A9-421F-A257-F9A542347728}"/>
                  </a:ext>
                </a:extLst>
              </p:cNvPr>
              <p:cNvSpPr/>
              <p:nvPr/>
            </p:nvSpPr>
            <p:spPr>
              <a:xfrm rot="8013803">
                <a:off x="4525257" y="3527303"/>
                <a:ext cx="665367" cy="16718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0" name="그룹 44">
              <a:extLst>
                <a:ext uri="{FF2B5EF4-FFF2-40B4-BE49-F238E27FC236}">
                  <a16:creationId xmlns:a16="http://schemas.microsoft.com/office/drawing/2014/main" id="{1696BA31-F38C-4BE8-9855-582F263B10A6}"/>
                </a:ext>
              </a:extLst>
            </p:cNvPr>
            <p:cNvGrpSpPr/>
            <p:nvPr/>
          </p:nvGrpSpPr>
          <p:grpSpPr>
            <a:xfrm>
              <a:off x="4949768" y="3468925"/>
              <a:ext cx="1023989" cy="1021535"/>
              <a:chOff x="4949768" y="3468925"/>
              <a:chExt cx="1023989" cy="1021535"/>
            </a:xfrm>
          </p:grpSpPr>
          <p:sp>
            <p:nvSpPr>
              <p:cNvPr id="37" name="Rectangle 15">
                <a:extLst>
                  <a:ext uri="{FF2B5EF4-FFF2-40B4-BE49-F238E27FC236}">
                    <a16:creationId xmlns:a16="http://schemas.microsoft.com/office/drawing/2014/main" id="{5619FA45-11D3-44DA-9825-47EB19A61A0D}"/>
                  </a:ext>
                </a:extLst>
              </p:cNvPr>
              <p:cNvSpPr/>
              <p:nvPr/>
            </p:nvSpPr>
            <p:spPr>
              <a:xfrm rot="8033242">
                <a:off x="4933409" y="3485284"/>
                <a:ext cx="940158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직사각형 40">
                <a:extLst>
                  <a:ext uri="{FF2B5EF4-FFF2-40B4-BE49-F238E27FC236}">
                    <a16:creationId xmlns:a16="http://schemas.microsoft.com/office/drawing/2014/main" id="{10064A6F-A9AF-468F-B02B-04BAD9CA09D4}"/>
                  </a:ext>
                </a:extLst>
              </p:cNvPr>
              <p:cNvSpPr/>
              <p:nvPr/>
            </p:nvSpPr>
            <p:spPr>
              <a:xfrm rot="5400000">
                <a:off x="5557480" y="4074183"/>
                <a:ext cx="665367" cy="16718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1" name="그룹 45">
              <a:extLst>
                <a:ext uri="{FF2B5EF4-FFF2-40B4-BE49-F238E27FC236}">
                  <a16:creationId xmlns:a16="http://schemas.microsoft.com/office/drawing/2014/main" id="{754C92C8-E434-4AE5-BF87-C17E844E757E}"/>
                </a:ext>
              </a:extLst>
            </p:cNvPr>
            <p:cNvGrpSpPr/>
            <p:nvPr/>
          </p:nvGrpSpPr>
          <p:grpSpPr>
            <a:xfrm>
              <a:off x="6039431" y="3513963"/>
              <a:ext cx="1041907" cy="982036"/>
              <a:chOff x="6039431" y="3513963"/>
              <a:chExt cx="1041907" cy="982036"/>
            </a:xfrm>
          </p:grpSpPr>
          <p:sp>
            <p:nvSpPr>
              <p:cNvPr id="35" name="Rectangle 15">
                <a:extLst>
                  <a:ext uri="{FF2B5EF4-FFF2-40B4-BE49-F238E27FC236}">
                    <a16:creationId xmlns:a16="http://schemas.microsoft.com/office/drawing/2014/main" id="{B39A0D88-76A7-4E5F-8950-8D5D5984BDBA}"/>
                  </a:ext>
                </a:extLst>
              </p:cNvPr>
              <p:cNvSpPr/>
              <p:nvPr/>
            </p:nvSpPr>
            <p:spPr>
              <a:xfrm rot="5400000">
                <a:off x="6023072" y="3572201"/>
                <a:ext cx="940157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6" name="직사각형 41">
                <a:extLst>
                  <a:ext uri="{FF2B5EF4-FFF2-40B4-BE49-F238E27FC236}">
                    <a16:creationId xmlns:a16="http://schemas.microsoft.com/office/drawing/2014/main" id="{028AC211-D626-435E-BD25-D38CB1692295}"/>
                  </a:ext>
                </a:extLst>
              </p:cNvPr>
              <p:cNvSpPr/>
              <p:nvPr/>
            </p:nvSpPr>
            <p:spPr>
              <a:xfrm rot="2700000">
                <a:off x="6665061" y="3763053"/>
                <a:ext cx="665367" cy="1671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2" name="그룹 46">
              <a:extLst>
                <a:ext uri="{FF2B5EF4-FFF2-40B4-BE49-F238E27FC236}">
                  <a16:creationId xmlns:a16="http://schemas.microsoft.com/office/drawing/2014/main" id="{F05C75E6-074F-4DBC-97A6-F97326476C02}"/>
                </a:ext>
              </a:extLst>
            </p:cNvPr>
            <p:cNvGrpSpPr/>
            <p:nvPr/>
          </p:nvGrpSpPr>
          <p:grpSpPr>
            <a:xfrm>
              <a:off x="6863408" y="2730302"/>
              <a:ext cx="1026294" cy="1024172"/>
              <a:chOff x="6863408" y="2730302"/>
              <a:chExt cx="1026294" cy="1024172"/>
            </a:xfrm>
          </p:grpSpPr>
          <p:sp>
            <p:nvSpPr>
              <p:cNvPr id="33" name="Rectangle 15">
                <a:extLst>
                  <a:ext uri="{FF2B5EF4-FFF2-40B4-BE49-F238E27FC236}">
                    <a16:creationId xmlns:a16="http://schemas.microsoft.com/office/drawing/2014/main" id="{4011B538-56ED-4932-9304-E657AB1CEDD7}"/>
                  </a:ext>
                </a:extLst>
              </p:cNvPr>
              <p:cNvSpPr/>
              <p:nvPr/>
            </p:nvSpPr>
            <p:spPr>
              <a:xfrm rot="2633242">
                <a:off x="6863408" y="2847034"/>
                <a:ext cx="940157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직사각형 42">
                <a:extLst>
                  <a:ext uri="{FF2B5EF4-FFF2-40B4-BE49-F238E27FC236}">
                    <a16:creationId xmlns:a16="http://schemas.microsoft.com/office/drawing/2014/main" id="{E13E4FEE-8552-43ED-ADE1-B43C3C892DB8}"/>
                  </a:ext>
                </a:extLst>
              </p:cNvPr>
              <p:cNvSpPr/>
              <p:nvPr/>
            </p:nvSpPr>
            <p:spPr>
              <a:xfrm>
                <a:off x="7224335" y="2730302"/>
                <a:ext cx="665367" cy="16718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1" name="Picture 2" descr="E:\002-KIMS BUSINESS\000-B-KIMS-소스 분류-2014\10-ESP to IMG\지구.png">
            <a:extLst>
              <a:ext uri="{FF2B5EF4-FFF2-40B4-BE49-F238E27FC236}">
                <a16:creationId xmlns:a16="http://schemas.microsoft.com/office/drawing/2014/main" id="{C2C554BC-124C-4A4E-A51E-716583B2E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986" y="1672854"/>
            <a:ext cx="1939961" cy="193996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aphic 30">
            <a:extLst>
              <a:ext uri="{FF2B5EF4-FFF2-40B4-BE49-F238E27FC236}">
                <a16:creationId xmlns:a16="http://schemas.microsoft.com/office/drawing/2014/main" id="{ED940A2D-3D45-469C-9A02-5D8DBF448C0E}"/>
              </a:ext>
            </a:extLst>
          </p:cNvPr>
          <p:cNvGrpSpPr/>
          <p:nvPr/>
        </p:nvGrpSpPr>
        <p:grpSpPr>
          <a:xfrm>
            <a:off x="5551306" y="2096894"/>
            <a:ext cx="1302602" cy="1188974"/>
            <a:chOff x="5655661" y="377455"/>
            <a:chExt cx="4490127" cy="4098447"/>
          </a:xfrm>
          <a:solidFill>
            <a:schemeClr val="accent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67A07D6-BCBE-49A4-9A07-A6C9D9C06BBF}"/>
                </a:ext>
              </a:extLst>
            </p:cNvPr>
            <p:cNvSpPr/>
            <p:nvPr/>
          </p:nvSpPr>
          <p:spPr>
            <a:xfrm>
              <a:off x="5655093" y="385055"/>
              <a:ext cx="4490127" cy="4087094"/>
            </a:xfrm>
            <a:custGeom>
              <a:avLst/>
              <a:gdLst>
                <a:gd name="connsiteX0" fmla="*/ 568 w 4490127"/>
                <a:gd name="connsiteY0" fmla="*/ 1465456 h 4087093"/>
                <a:gd name="connsiteX1" fmla="*/ 10785 w 4490127"/>
                <a:gd name="connsiteY1" fmla="*/ 1371794 h 4087093"/>
                <a:gd name="connsiteX2" fmla="*/ 67551 w 4490127"/>
                <a:gd name="connsiteY2" fmla="*/ 1099321 h 4087093"/>
                <a:gd name="connsiteX3" fmla="*/ 86283 w 4490127"/>
                <a:gd name="connsiteY3" fmla="*/ 1090238 h 4087093"/>
                <a:gd name="connsiteX4" fmla="*/ 379192 w 4490127"/>
                <a:gd name="connsiteY4" fmla="*/ 1150977 h 4087093"/>
                <a:gd name="connsiteX5" fmla="*/ 849775 w 4490127"/>
                <a:gd name="connsiteY5" fmla="*/ 1335464 h 4087093"/>
                <a:gd name="connsiteX6" fmla="*/ 1353282 w 4490127"/>
                <a:gd name="connsiteY6" fmla="*/ 1755527 h 4087093"/>
                <a:gd name="connsiteX7" fmla="*/ 1554799 w 4490127"/>
                <a:gd name="connsiteY7" fmla="*/ 2227813 h 4087093"/>
                <a:gd name="connsiteX8" fmla="*/ 1580911 w 4490127"/>
                <a:gd name="connsiteY8" fmla="*/ 2615519 h 4087093"/>
                <a:gd name="connsiteX9" fmla="*/ 1601914 w 4490127"/>
                <a:gd name="connsiteY9" fmla="*/ 2773327 h 4087093"/>
                <a:gd name="connsiteX10" fmla="*/ 1784698 w 4490127"/>
                <a:gd name="connsiteY10" fmla="*/ 3363117 h 4087093"/>
                <a:gd name="connsiteX11" fmla="*/ 1810242 w 4490127"/>
                <a:gd name="connsiteY11" fmla="*/ 3428397 h 4087093"/>
                <a:gd name="connsiteX12" fmla="*/ 1811945 w 4490127"/>
                <a:gd name="connsiteY12" fmla="*/ 3431235 h 4087093"/>
                <a:gd name="connsiteX13" fmla="*/ 1818757 w 4490127"/>
                <a:gd name="connsiteY13" fmla="*/ 3422720 h 4087093"/>
                <a:gd name="connsiteX14" fmla="*/ 2071362 w 4490127"/>
                <a:gd name="connsiteY14" fmla="*/ 2656390 h 4087093"/>
                <a:gd name="connsiteX15" fmla="*/ 2135507 w 4490127"/>
                <a:gd name="connsiteY15" fmla="*/ 2303311 h 4087093"/>
                <a:gd name="connsiteX16" fmla="*/ 2136642 w 4490127"/>
                <a:gd name="connsiteY16" fmla="*/ 2275496 h 4087093"/>
                <a:gd name="connsiteX17" fmla="*/ 2147428 w 4490127"/>
                <a:gd name="connsiteY17" fmla="*/ 1900846 h 4087093"/>
                <a:gd name="connsiteX18" fmla="*/ 2365406 w 4490127"/>
                <a:gd name="connsiteY18" fmla="*/ 1158924 h 4087093"/>
                <a:gd name="connsiteX19" fmla="*/ 2640149 w 4490127"/>
                <a:gd name="connsiteY19" fmla="*/ 801304 h 4087093"/>
                <a:gd name="connsiteX20" fmla="*/ 3362203 w 4490127"/>
                <a:gd name="connsiteY20" fmla="*/ 297796 h 4087093"/>
                <a:gd name="connsiteX21" fmla="*/ 4107530 w 4490127"/>
                <a:gd name="connsiteY21" fmla="*/ 46894 h 4087093"/>
                <a:gd name="connsiteX22" fmla="*/ 4371488 w 4490127"/>
                <a:gd name="connsiteY22" fmla="*/ 347 h 4087093"/>
                <a:gd name="connsiteX23" fmla="*/ 4390220 w 4490127"/>
                <a:gd name="connsiteY23" fmla="*/ 11700 h 4087093"/>
                <a:gd name="connsiteX24" fmla="*/ 4473665 w 4490127"/>
                <a:gd name="connsiteY24" fmla="*/ 409056 h 4087093"/>
                <a:gd name="connsiteX25" fmla="*/ 4489560 w 4490127"/>
                <a:gd name="connsiteY25" fmla="*/ 713318 h 4087093"/>
                <a:gd name="connsiteX26" fmla="*/ 4181324 w 4490127"/>
                <a:gd name="connsiteY26" fmla="*/ 1554010 h 4087093"/>
                <a:gd name="connsiteX27" fmla="*/ 3764100 w 4490127"/>
                <a:gd name="connsiteY27" fmla="*/ 1900846 h 4087093"/>
                <a:gd name="connsiteX28" fmla="*/ 3106759 w 4490127"/>
                <a:gd name="connsiteY28" fmla="*/ 2167074 h 4087093"/>
                <a:gd name="connsiteX29" fmla="*/ 2613470 w 4490127"/>
                <a:gd name="connsiteY29" fmla="*/ 2263008 h 4087093"/>
                <a:gd name="connsiteX30" fmla="*/ 2374488 w 4490127"/>
                <a:gd name="connsiteY30" fmla="*/ 2287416 h 4087093"/>
                <a:gd name="connsiteX31" fmla="*/ 2356323 w 4490127"/>
                <a:gd name="connsiteY31" fmla="*/ 2302175 h 4087093"/>
                <a:gd name="connsiteX32" fmla="*/ 2101448 w 4490127"/>
                <a:gd name="connsiteY32" fmla="*/ 3137759 h 4087093"/>
                <a:gd name="connsiteX33" fmla="*/ 1990756 w 4490127"/>
                <a:gd name="connsiteY33" fmla="*/ 3606072 h 4087093"/>
                <a:gd name="connsiteX34" fmla="*/ 1953858 w 4490127"/>
                <a:gd name="connsiteY34" fmla="*/ 3948366 h 4087093"/>
                <a:gd name="connsiteX35" fmla="*/ 1962941 w 4490127"/>
                <a:gd name="connsiteY35" fmla="*/ 4014214 h 4087093"/>
                <a:gd name="connsiteX36" fmla="*/ 1957832 w 4490127"/>
                <a:gd name="connsiteY36" fmla="*/ 4030676 h 4087093"/>
                <a:gd name="connsiteX37" fmla="*/ 1783563 w 4490127"/>
                <a:gd name="connsiteY37" fmla="*/ 4092550 h 4087093"/>
                <a:gd name="connsiteX38" fmla="*/ 1637676 w 4490127"/>
                <a:gd name="connsiteY38" fmla="*/ 4016484 h 4087093"/>
                <a:gd name="connsiteX39" fmla="*/ 1631432 w 4490127"/>
                <a:gd name="connsiteY39" fmla="*/ 4007970 h 4087093"/>
                <a:gd name="connsiteX40" fmla="*/ 1621782 w 4490127"/>
                <a:gd name="connsiteY40" fmla="*/ 3889330 h 4087093"/>
                <a:gd name="connsiteX41" fmla="*/ 1697279 w 4490127"/>
                <a:gd name="connsiteY41" fmla="*/ 3717899 h 4087093"/>
                <a:gd name="connsiteX42" fmla="*/ 1699550 w 4490127"/>
                <a:gd name="connsiteY42" fmla="*/ 3658864 h 4087093"/>
                <a:gd name="connsiteX43" fmla="*/ 1634270 w 4490127"/>
                <a:gd name="connsiteY43" fmla="*/ 3314866 h 4087093"/>
                <a:gd name="connsiteX44" fmla="*/ 1435024 w 4490127"/>
                <a:gd name="connsiteY44" fmla="*/ 2643334 h 4087093"/>
                <a:gd name="connsiteX45" fmla="*/ 1412318 w 4490127"/>
                <a:gd name="connsiteY45" fmla="*/ 2625169 h 4087093"/>
                <a:gd name="connsiteX46" fmla="*/ 1103515 w 4490127"/>
                <a:gd name="connsiteY46" fmla="*/ 2584866 h 4087093"/>
                <a:gd name="connsiteX47" fmla="*/ 504075 w 4490127"/>
                <a:gd name="connsiteY47" fmla="*/ 2375970 h 4087093"/>
                <a:gd name="connsiteX48" fmla="*/ 118072 w 4490127"/>
                <a:gd name="connsiteY48" fmla="*/ 2005293 h 4087093"/>
                <a:gd name="connsiteX49" fmla="*/ 6244 w 4490127"/>
                <a:gd name="connsiteY49" fmla="*/ 1652214 h 4087093"/>
                <a:gd name="connsiteX50" fmla="*/ 0 w 4490127"/>
                <a:gd name="connsiteY50" fmla="*/ 1598855 h 4087093"/>
                <a:gd name="connsiteX51" fmla="*/ 568 w 4490127"/>
                <a:gd name="connsiteY51" fmla="*/ 1465456 h 408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90127" h="4087093">
                  <a:moveTo>
                    <a:pt x="568" y="1465456"/>
                  </a:moveTo>
                  <a:cubicBezTo>
                    <a:pt x="3974" y="1434236"/>
                    <a:pt x="7379" y="1403015"/>
                    <a:pt x="10785" y="1371794"/>
                  </a:cubicBezTo>
                  <a:cubicBezTo>
                    <a:pt x="22138" y="1279267"/>
                    <a:pt x="42006" y="1189010"/>
                    <a:pt x="67551" y="1099321"/>
                  </a:cubicBezTo>
                  <a:cubicBezTo>
                    <a:pt x="70956" y="1087400"/>
                    <a:pt x="78336" y="1089103"/>
                    <a:pt x="86283" y="1090238"/>
                  </a:cubicBezTo>
                  <a:cubicBezTo>
                    <a:pt x="185055" y="1104997"/>
                    <a:pt x="282691" y="1124865"/>
                    <a:pt x="379192" y="1150977"/>
                  </a:cubicBezTo>
                  <a:cubicBezTo>
                    <a:pt x="542675" y="1195822"/>
                    <a:pt x="699915" y="1255425"/>
                    <a:pt x="849775" y="1335464"/>
                  </a:cubicBezTo>
                  <a:cubicBezTo>
                    <a:pt x="1046183" y="1441047"/>
                    <a:pt x="1217613" y="1576716"/>
                    <a:pt x="1353282" y="1755527"/>
                  </a:cubicBezTo>
                  <a:cubicBezTo>
                    <a:pt x="1460001" y="1896304"/>
                    <a:pt x="1524146" y="2055247"/>
                    <a:pt x="1554799" y="2227813"/>
                  </a:cubicBezTo>
                  <a:cubicBezTo>
                    <a:pt x="1577505" y="2356102"/>
                    <a:pt x="1583749" y="2484959"/>
                    <a:pt x="1580911" y="2615519"/>
                  </a:cubicBezTo>
                  <a:cubicBezTo>
                    <a:pt x="1579776" y="2668879"/>
                    <a:pt x="1591696" y="2721103"/>
                    <a:pt x="1601914" y="2773327"/>
                  </a:cubicBezTo>
                  <a:cubicBezTo>
                    <a:pt x="1642785" y="2975978"/>
                    <a:pt x="1710335" y="3170683"/>
                    <a:pt x="1784698" y="3363117"/>
                  </a:cubicBezTo>
                  <a:cubicBezTo>
                    <a:pt x="1793213" y="3384688"/>
                    <a:pt x="1801727" y="3406826"/>
                    <a:pt x="1810242" y="3428397"/>
                  </a:cubicBezTo>
                  <a:cubicBezTo>
                    <a:pt x="1810810" y="3429532"/>
                    <a:pt x="1811377" y="3430668"/>
                    <a:pt x="1811945" y="3431235"/>
                  </a:cubicBezTo>
                  <a:cubicBezTo>
                    <a:pt x="1817622" y="3431235"/>
                    <a:pt x="1817622" y="3426126"/>
                    <a:pt x="1818757" y="3422720"/>
                  </a:cubicBezTo>
                  <a:cubicBezTo>
                    <a:pt x="1916393" y="3171818"/>
                    <a:pt x="2006082" y="2918078"/>
                    <a:pt x="2071362" y="2656390"/>
                  </a:cubicBezTo>
                  <a:cubicBezTo>
                    <a:pt x="2100312" y="2540022"/>
                    <a:pt x="2123586" y="2423085"/>
                    <a:pt x="2135507" y="2303311"/>
                  </a:cubicBezTo>
                  <a:cubicBezTo>
                    <a:pt x="2136642" y="2294228"/>
                    <a:pt x="2136642" y="2284578"/>
                    <a:pt x="2136642" y="2275496"/>
                  </a:cubicBezTo>
                  <a:cubicBezTo>
                    <a:pt x="2134939" y="2150612"/>
                    <a:pt x="2135507" y="2025161"/>
                    <a:pt x="2147428" y="1900846"/>
                  </a:cubicBezTo>
                  <a:cubicBezTo>
                    <a:pt x="2171837" y="1639158"/>
                    <a:pt x="2233711" y="1388823"/>
                    <a:pt x="2365406" y="1158924"/>
                  </a:cubicBezTo>
                  <a:cubicBezTo>
                    <a:pt x="2440904" y="1027229"/>
                    <a:pt x="2534566" y="909725"/>
                    <a:pt x="2640149" y="801304"/>
                  </a:cubicBezTo>
                  <a:cubicBezTo>
                    <a:pt x="2848478" y="586731"/>
                    <a:pt x="3093136" y="424950"/>
                    <a:pt x="3362203" y="297796"/>
                  </a:cubicBezTo>
                  <a:cubicBezTo>
                    <a:pt x="3600617" y="184834"/>
                    <a:pt x="3850383" y="103659"/>
                    <a:pt x="4107530" y="46894"/>
                  </a:cubicBezTo>
                  <a:cubicBezTo>
                    <a:pt x="4194948" y="27594"/>
                    <a:pt x="4282934" y="12267"/>
                    <a:pt x="4371488" y="347"/>
                  </a:cubicBezTo>
                  <a:cubicBezTo>
                    <a:pt x="4381706" y="-789"/>
                    <a:pt x="4386815" y="347"/>
                    <a:pt x="4390220" y="11700"/>
                  </a:cubicBezTo>
                  <a:cubicBezTo>
                    <a:pt x="4427686" y="142260"/>
                    <a:pt x="4456636" y="273955"/>
                    <a:pt x="4473665" y="409056"/>
                  </a:cubicBezTo>
                  <a:cubicBezTo>
                    <a:pt x="4486721" y="510098"/>
                    <a:pt x="4493533" y="611708"/>
                    <a:pt x="4489560" y="713318"/>
                  </a:cubicBezTo>
                  <a:cubicBezTo>
                    <a:pt x="4478774" y="1027229"/>
                    <a:pt x="4385112" y="1311055"/>
                    <a:pt x="4181324" y="1554010"/>
                  </a:cubicBezTo>
                  <a:cubicBezTo>
                    <a:pt x="4063253" y="1694788"/>
                    <a:pt x="3921907" y="1807751"/>
                    <a:pt x="3764100" y="1900846"/>
                  </a:cubicBezTo>
                  <a:cubicBezTo>
                    <a:pt x="3558610" y="2022323"/>
                    <a:pt x="3337226" y="2105768"/>
                    <a:pt x="3106759" y="2167074"/>
                  </a:cubicBezTo>
                  <a:cubicBezTo>
                    <a:pt x="2944411" y="2210216"/>
                    <a:pt x="2780359" y="2241437"/>
                    <a:pt x="2613470" y="2263008"/>
                  </a:cubicBezTo>
                  <a:cubicBezTo>
                    <a:pt x="2533998" y="2273225"/>
                    <a:pt x="2454527" y="2281740"/>
                    <a:pt x="2374488" y="2287416"/>
                  </a:cubicBezTo>
                  <a:cubicBezTo>
                    <a:pt x="2363703" y="2287984"/>
                    <a:pt x="2359162" y="2291958"/>
                    <a:pt x="2356323" y="2302175"/>
                  </a:cubicBezTo>
                  <a:cubicBezTo>
                    <a:pt x="2263796" y="2578622"/>
                    <a:pt x="2177513" y="2856771"/>
                    <a:pt x="2101448" y="3137759"/>
                  </a:cubicBezTo>
                  <a:cubicBezTo>
                    <a:pt x="2059441" y="3292728"/>
                    <a:pt x="2020273" y="3448265"/>
                    <a:pt x="1990756" y="3606072"/>
                  </a:cubicBezTo>
                  <a:cubicBezTo>
                    <a:pt x="1969752" y="3719035"/>
                    <a:pt x="1950452" y="3832565"/>
                    <a:pt x="1953858" y="3948366"/>
                  </a:cubicBezTo>
                  <a:cubicBezTo>
                    <a:pt x="1954426" y="3970504"/>
                    <a:pt x="1957264" y="3992643"/>
                    <a:pt x="1962941" y="4014214"/>
                  </a:cubicBezTo>
                  <a:cubicBezTo>
                    <a:pt x="1964643" y="4021026"/>
                    <a:pt x="1964643" y="4026134"/>
                    <a:pt x="1957832" y="4030676"/>
                  </a:cubicBezTo>
                  <a:cubicBezTo>
                    <a:pt x="1904472" y="4065302"/>
                    <a:pt x="1848275" y="4091414"/>
                    <a:pt x="1783563" y="4092550"/>
                  </a:cubicBezTo>
                  <a:cubicBezTo>
                    <a:pt x="1721121" y="4093685"/>
                    <a:pt x="1673438" y="4065870"/>
                    <a:pt x="1637676" y="4016484"/>
                  </a:cubicBezTo>
                  <a:cubicBezTo>
                    <a:pt x="1635405" y="4013646"/>
                    <a:pt x="1633702" y="4010808"/>
                    <a:pt x="1631432" y="4007970"/>
                  </a:cubicBezTo>
                  <a:cubicBezTo>
                    <a:pt x="1594534" y="3952340"/>
                    <a:pt x="1594534" y="3949501"/>
                    <a:pt x="1621782" y="3889330"/>
                  </a:cubicBezTo>
                  <a:cubicBezTo>
                    <a:pt x="1647326" y="3832565"/>
                    <a:pt x="1671735" y="3774665"/>
                    <a:pt x="1697279" y="3717899"/>
                  </a:cubicBezTo>
                  <a:cubicBezTo>
                    <a:pt x="1705794" y="3698599"/>
                    <a:pt x="1701253" y="3678732"/>
                    <a:pt x="1699550" y="3658864"/>
                  </a:cubicBezTo>
                  <a:cubicBezTo>
                    <a:pt x="1687629" y="3542495"/>
                    <a:pt x="1662653" y="3428397"/>
                    <a:pt x="1634270" y="3314866"/>
                  </a:cubicBezTo>
                  <a:cubicBezTo>
                    <a:pt x="1577505" y="3088374"/>
                    <a:pt x="1508819" y="2865286"/>
                    <a:pt x="1435024" y="2643334"/>
                  </a:cubicBezTo>
                  <a:cubicBezTo>
                    <a:pt x="1431051" y="2630846"/>
                    <a:pt x="1425942" y="2625737"/>
                    <a:pt x="1412318" y="2625169"/>
                  </a:cubicBezTo>
                  <a:cubicBezTo>
                    <a:pt x="1308438" y="2617222"/>
                    <a:pt x="1205693" y="2604166"/>
                    <a:pt x="1103515" y="2584866"/>
                  </a:cubicBezTo>
                  <a:cubicBezTo>
                    <a:pt x="893484" y="2544563"/>
                    <a:pt x="690832" y="2482689"/>
                    <a:pt x="504075" y="2375970"/>
                  </a:cubicBezTo>
                  <a:cubicBezTo>
                    <a:pt x="344565" y="2284578"/>
                    <a:pt x="210031" y="2167074"/>
                    <a:pt x="118072" y="2005293"/>
                  </a:cubicBezTo>
                  <a:cubicBezTo>
                    <a:pt x="55630" y="1895737"/>
                    <a:pt x="19868" y="1777665"/>
                    <a:pt x="6244" y="1652214"/>
                  </a:cubicBezTo>
                  <a:cubicBezTo>
                    <a:pt x="4541" y="1634617"/>
                    <a:pt x="5677" y="1615884"/>
                    <a:pt x="0" y="1598855"/>
                  </a:cubicBezTo>
                  <a:cubicBezTo>
                    <a:pt x="568" y="1554578"/>
                    <a:pt x="568" y="1510301"/>
                    <a:pt x="568" y="1465456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A7527EA-DD6E-473A-9940-2BC2C472E421}"/>
                </a:ext>
              </a:extLst>
            </p:cNvPr>
            <p:cNvSpPr/>
            <p:nvPr/>
          </p:nvSpPr>
          <p:spPr>
            <a:xfrm>
              <a:off x="7600719" y="376887"/>
              <a:ext cx="2435227" cy="2185460"/>
            </a:xfrm>
            <a:custGeom>
              <a:avLst/>
              <a:gdLst>
                <a:gd name="connsiteX0" fmla="*/ 2436079 w 2435226"/>
                <a:gd name="connsiteY0" fmla="*/ 568 h 2185459"/>
                <a:gd name="connsiteX1" fmla="*/ 2361717 w 2435226"/>
                <a:gd name="connsiteY1" fmla="*/ 9650 h 2185459"/>
                <a:gd name="connsiteX2" fmla="*/ 1811095 w 2435226"/>
                <a:gd name="connsiteY2" fmla="*/ 119207 h 2185459"/>
                <a:gd name="connsiteX3" fmla="*/ 1059523 w 2435226"/>
                <a:gd name="connsiteY3" fmla="*/ 436524 h 2185459"/>
                <a:gd name="connsiteX4" fmla="*/ 448730 w 2435226"/>
                <a:gd name="connsiteY4" fmla="*/ 979200 h 2185459"/>
                <a:gd name="connsiteX5" fmla="*/ 176825 w 2435226"/>
                <a:gd name="connsiteY5" fmla="*/ 1575802 h 2185459"/>
                <a:gd name="connsiteX6" fmla="*/ 109274 w 2435226"/>
                <a:gd name="connsiteY6" fmla="*/ 2124154 h 2185459"/>
                <a:gd name="connsiteX7" fmla="*/ 107003 w 2435226"/>
                <a:gd name="connsiteY7" fmla="*/ 2188866 h 2185459"/>
                <a:gd name="connsiteX8" fmla="*/ 66700 w 2435226"/>
                <a:gd name="connsiteY8" fmla="*/ 2053765 h 2185459"/>
                <a:gd name="connsiteX9" fmla="*/ 1988 w 2435226"/>
                <a:gd name="connsiteY9" fmla="*/ 1474192 h 2185459"/>
                <a:gd name="connsiteX10" fmla="*/ 287517 w 2435226"/>
                <a:gd name="connsiteY10" fmla="*/ 723189 h 2185459"/>
                <a:gd name="connsiteX11" fmla="*/ 695659 w 2435226"/>
                <a:gd name="connsiteY11" fmla="*/ 387139 h 2185459"/>
                <a:gd name="connsiteX12" fmla="*/ 1307587 w 2435226"/>
                <a:gd name="connsiteY12" fmla="*/ 140210 h 2185459"/>
                <a:gd name="connsiteX13" fmla="*/ 1781009 w 2435226"/>
                <a:gd name="connsiteY13" fmla="*/ 44845 h 2185459"/>
                <a:gd name="connsiteX14" fmla="*/ 2271460 w 2435226"/>
                <a:gd name="connsiteY14" fmla="*/ 2838 h 2185459"/>
                <a:gd name="connsiteX15" fmla="*/ 2285084 w 2435226"/>
                <a:gd name="connsiteY15" fmla="*/ 0 h 2185459"/>
                <a:gd name="connsiteX16" fmla="*/ 2436079 w 2435226"/>
                <a:gd name="connsiteY16" fmla="*/ 568 h 218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5226" h="2185459">
                  <a:moveTo>
                    <a:pt x="2436079" y="568"/>
                  </a:moveTo>
                  <a:cubicBezTo>
                    <a:pt x="2411671" y="6812"/>
                    <a:pt x="2386694" y="6812"/>
                    <a:pt x="2361717" y="9650"/>
                  </a:cubicBezTo>
                  <a:cubicBezTo>
                    <a:pt x="2174960" y="31221"/>
                    <a:pt x="1991608" y="68686"/>
                    <a:pt x="1811095" y="119207"/>
                  </a:cubicBezTo>
                  <a:cubicBezTo>
                    <a:pt x="1547137" y="193002"/>
                    <a:pt x="1294531" y="294611"/>
                    <a:pt x="1059523" y="436524"/>
                  </a:cubicBezTo>
                  <a:cubicBezTo>
                    <a:pt x="822245" y="579573"/>
                    <a:pt x="615052" y="756680"/>
                    <a:pt x="448730" y="979200"/>
                  </a:cubicBezTo>
                  <a:cubicBezTo>
                    <a:pt x="315332" y="1158578"/>
                    <a:pt x="228481" y="1359526"/>
                    <a:pt x="176825" y="1575802"/>
                  </a:cubicBezTo>
                  <a:cubicBezTo>
                    <a:pt x="133683" y="1756315"/>
                    <a:pt x="114383" y="1939099"/>
                    <a:pt x="109274" y="2124154"/>
                  </a:cubicBezTo>
                  <a:cubicBezTo>
                    <a:pt x="108706" y="2145724"/>
                    <a:pt x="109274" y="2167295"/>
                    <a:pt x="107003" y="2188866"/>
                  </a:cubicBezTo>
                  <a:cubicBezTo>
                    <a:pt x="89974" y="2144589"/>
                    <a:pt x="78053" y="2099177"/>
                    <a:pt x="66700" y="2053765"/>
                  </a:cubicBezTo>
                  <a:cubicBezTo>
                    <a:pt x="18450" y="1863601"/>
                    <a:pt x="-7662" y="1670600"/>
                    <a:pt x="1988" y="1474192"/>
                  </a:cubicBezTo>
                  <a:cubicBezTo>
                    <a:pt x="16179" y="1193204"/>
                    <a:pt x="105868" y="940599"/>
                    <a:pt x="287517" y="723189"/>
                  </a:cubicBezTo>
                  <a:cubicBezTo>
                    <a:pt x="402750" y="585817"/>
                    <a:pt x="541257" y="476828"/>
                    <a:pt x="695659" y="387139"/>
                  </a:cubicBezTo>
                  <a:cubicBezTo>
                    <a:pt x="888093" y="275311"/>
                    <a:pt x="1094150" y="198111"/>
                    <a:pt x="1307587" y="140210"/>
                  </a:cubicBezTo>
                  <a:cubicBezTo>
                    <a:pt x="1463124" y="98204"/>
                    <a:pt x="1621499" y="66983"/>
                    <a:pt x="1781009" y="44845"/>
                  </a:cubicBezTo>
                  <a:cubicBezTo>
                    <a:pt x="1943925" y="22138"/>
                    <a:pt x="2106841" y="7379"/>
                    <a:pt x="2271460" y="2838"/>
                  </a:cubicBezTo>
                  <a:cubicBezTo>
                    <a:pt x="2276002" y="2838"/>
                    <a:pt x="2281111" y="3974"/>
                    <a:pt x="2285084" y="0"/>
                  </a:cubicBezTo>
                  <a:cubicBezTo>
                    <a:pt x="2335605" y="568"/>
                    <a:pt x="2386126" y="568"/>
                    <a:pt x="2436079" y="568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2A0DAB2-EA20-45A4-A103-A38B22BDFD8A}"/>
                </a:ext>
              </a:extLst>
            </p:cNvPr>
            <p:cNvSpPr/>
            <p:nvPr/>
          </p:nvSpPr>
          <p:spPr>
            <a:xfrm>
              <a:off x="5750459" y="1472498"/>
              <a:ext cx="1612132" cy="1458865"/>
            </a:xfrm>
            <a:custGeom>
              <a:avLst/>
              <a:gdLst>
                <a:gd name="connsiteX0" fmla="*/ 0 w 1612131"/>
                <a:gd name="connsiteY0" fmla="*/ 1093 h 1458865"/>
                <a:gd name="connsiteX1" fmla="*/ 233873 w 1612131"/>
                <a:gd name="connsiteY1" fmla="*/ 7904 h 1458865"/>
                <a:gd name="connsiteX2" fmla="*/ 630094 w 1612131"/>
                <a:gd name="connsiteY2" fmla="*/ 66940 h 1458865"/>
                <a:gd name="connsiteX3" fmla="*/ 1207963 w 1612131"/>
                <a:gd name="connsiteY3" fmla="*/ 297407 h 1458865"/>
                <a:gd name="connsiteX4" fmla="*/ 1533796 w 1612131"/>
                <a:gd name="connsiteY4" fmla="*/ 662975 h 1458865"/>
                <a:gd name="connsiteX5" fmla="*/ 1610429 w 1612131"/>
                <a:gd name="connsiteY5" fmla="*/ 966669 h 1458865"/>
                <a:gd name="connsiteX6" fmla="*/ 1546284 w 1612131"/>
                <a:gd name="connsiteY6" fmla="*/ 1458823 h 1458865"/>
                <a:gd name="connsiteX7" fmla="*/ 1543446 w 1612131"/>
                <a:gd name="connsiteY7" fmla="*/ 1463932 h 1458865"/>
                <a:gd name="connsiteX8" fmla="*/ 1540608 w 1612131"/>
                <a:gd name="connsiteY8" fmla="*/ 1451443 h 1458865"/>
                <a:gd name="connsiteX9" fmla="*/ 1471354 w 1612131"/>
                <a:gd name="connsiteY9" fmla="*/ 972913 h 1458865"/>
                <a:gd name="connsiteX10" fmla="*/ 1176175 w 1612131"/>
                <a:gd name="connsiteY10" fmla="*/ 501194 h 1458865"/>
                <a:gd name="connsiteX11" fmla="*/ 634635 w 1612131"/>
                <a:gd name="connsiteY11" fmla="*/ 158332 h 1458865"/>
                <a:gd name="connsiteX12" fmla="*/ 82877 w 1612131"/>
                <a:gd name="connsiteY12" fmla="*/ 11310 h 1458865"/>
                <a:gd name="connsiteX13" fmla="*/ 0 w 1612131"/>
                <a:gd name="connsiteY13" fmla="*/ 1093 h 145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2131" h="1458865">
                  <a:moveTo>
                    <a:pt x="0" y="1093"/>
                  </a:moveTo>
                  <a:cubicBezTo>
                    <a:pt x="77768" y="-1746"/>
                    <a:pt x="156104" y="1093"/>
                    <a:pt x="233873" y="7904"/>
                  </a:cubicBezTo>
                  <a:cubicBezTo>
                    <a:pt x="367271" y="18690"/>
                    <a:pt x="499534" y="37422"/>
                    <a:pt x="630094" y="66940"/>
                  </a:cubicBezTo>
                  <a:cubicBezTo>
                    <a:pt x="835016" y="112920"/>
                    <a:pt x="1031424" y="180471"/>
                    <a:pt x="1207963" y="297407"/>
                  </a:cubicBezTo>
                  <a:cubicBezTo>
                    <a:pt x="1348741" y="390502"/>
                    <a:pt x="1461704" y="508573"/>
                    <a:pt x="1533796" y="662975"/>
                  </a:cubicBezTo>
                  <a:cubicBezTo>
                    <a:pt x="1578640" y="759476"/>
                    <a:pt x="1602482" y="861085"/>
                    <a:pt x="1610429" y="966669"/>
                  </a:cubicBezTo>
                  <a:cubicBezTo>
                    <a:pt x="1622349" y="1135261"/>
                    <a:pt x="1593399" y="1298177"/>
                    <a:pt x="1546284" y="1458823"/>
                  </a:cubicBezTo>
                  <a:cubicBezTo>
                    <a:pt x="1545716" y="1460526"/>
                    <a:pt x="1544581" y="1461661"/>
                    <a:pt x="1543446" y="1463932"/>
                  </a:cubicBezTo>
                  <a:cubicBezTo>
                    <a:pt x="1538904" y="1460526"/>
                    <a:pt x="1540608" y="1455417"/>
                    <a:pt x="1540608" y="1451443"/>
                  </a:cubicBezTo>
                  <a:cubicBezTo>
                    <a:pt x="1537769" y="1289095"/>
                    <a:pt x="1519604" y="1129017"/>
                    <a:pt x="1471354" y="972913"/>
                  </a:cubicBezTo>
                  <a:cubicBezTo>
                    <a:pt x="1415156" y="789561"/>
                    <a:pt x="1313547" y="634025"/>
                    <a:pt x="1176175" y="501194"/>
                  </a:cubicBezTo>
                  <a:cubicBezTo>
                    <a:pt x="1018935" y="349631"/>
                    <a:pt x="836151" y="240074"/>
                    <a:pt x="634635" y="158332"/>
                  </a:cubicBezTo>
                  <a:cubicBezTo>
                    <a:pt x="456960" y="86240"/>
                    <a:pt x="272473" y="39125"/>
                    <a:pt x="82877" y="11310"/>
                  </a:cubicBezTo>
                  <a:cubicBezTo>
                    <a:pt x="55630" y="6769"/>
                    <a:pt x="27815" y="3931"/>
                    <a:pt x="0" y="1093"/>
                  </a:cubicBezTo>
                  <a:close/>
                </a:path>
              </a:pathLst>
            </a:custGeom>
            <a:grpFill/>
            <a:ln w="56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34FA4EEF-C057-09BC-E040-BC3597C4A9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6241211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FABEE24-E335-5ACD-8B38-5DCA5AC7A11E}"/>
                  </a:ext>
                </a:extLst>
              </p:cNvPr>
              <p:cNvSpPr txBox="1"/>
              <p:nvPr/>
            </p:nvSpPr>
            <p:spPr>
              <a:xfrm>
                <a:off x="451953" y="3978723"/>
                <a:ext cx="3000849" cy="69121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Me</a:t>
                </a:r>
                <a14:m>
                  <m:oMath xmlns:m="http://schemas.openxmlformats.org/officeDocument/2006/math">
                    <m:r>
                      <a:rPr lang="en-US" altLang="ko-KR" sz="22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1</m:t>
                        </m:r>
                      </m:num>
                      <m:den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200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altLang="ko-KR" sz="2200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  <m:t>𝑋</m:t>
                            </m:r>
                          </m:e>
                          <m:sub>
                            <m:f>
                              <m:fPr>
                                <m:ctrlPr>
                                  <a:rPr lang="en-US" altLang="ko-KR" sz="2200" i="1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ko-KR" sz="2200" i="1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  <m:r>
                          <a:rPr lang="en-US" altLang="ko-KR" sz="22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ko-KR" sz="2200" i="1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n-US" altLang="ko-KR" sz="2200" i="1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 panose="02040503050406030204" pitchFamily="18" charset="0"/>
                                <a:cs typeface="Arial" pitchFamily="34" charset="0"/>
                              </a:rPr>
                              <m:t>𝑋</m:t>
                            </m:r>
                          </m:e>
                          <m:sub>
                            <m:f>
                              <m:fPr>
                                <m:ctrlPr>
                                  <a:rPr lang="en-US" altLang="ko-KR" sz="2200" i="1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200" i="1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𝑛</m:t>
                                </m:r>
                                <m:r>
                                  <a:rPr lang="en-US" altLang="ko-KR" sz="22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+2</m:t>
                                </m:r>
                              </m:num>
                              <m:den>
                                <m:r>
                                  <a:rPr lang="en-US" altLang="ko-KR" sz="2200" i="1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Arial" pitchFamily="34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e>
                    </m:d>
                  </m:oMath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FABEE24-E335-5ACD-8B38-5DCA5AC7A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953" y="3978723"/>
                <a:ext cx="3000849" cy="69121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E9070A60-4EFD-359A-1957-036413820E0B}"/>
              </a:ext>
            </a:extLst>
          </p:cNvPr>
          <p:cNvSpPr txBox="1"/>
          <p:nvPr/>
        </p:nvSpPr>
        <p:spPr>
          <a:xfrm>
            <a:off x="167305" y="3380556"/>
            <a:ext cx="33666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Jika data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berjumlah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genap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Table 135">
                <a:extLst>
                  <a:ext uri="{FF2B5EF4-FFF2-40B4-BE49-F238E27FC236}">
                    <a16:creationId xmlns:a16="http://schemas.microsoft.com/office/drawing/2014/main" id="{A9A38411-F7A5-1DED-245D-736AE9CF57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296297"/>
                  </p:ext>
                </p:extLst>
              </p:nvPr>
            </p:nvGraphicFramePr>
            <p:xfrm>
              <a:off x="8297569" y="3264010"/>
              <a:ext cx="3907611" cy="295033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Me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Median 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Tb</a:t>
                          </a:r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median (kelas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letak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datum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</a:t>
                          </a:r>
                          <a14:m>
                            <m:oMath xmlns:m="http://schemas.openxmlformats.org/officeDocument/2006/math">
                              <m:r>
                                <a:rPr lang="en-US" altLang="ko-KR" sz="16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ko-KR" sz="1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1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ko-KR" sz="1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ko-KR" sz="16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ko-KR" sz="16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sebelumnya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6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ko-KR" sz="1600" b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setelahnya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</a:t>
                          </a:r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Panjang kelas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/>
                            <a:t>n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Banyak data (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jumlah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)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241469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Table 135">
                <a:extLst>
                  <a:ext uri="{FF2B5EF4-FFF2-40B4-BE49-F238E27FC236}">
                    <a16:creationId xmlns:a16="http://schemas.microsoft.com/office/drawing/2014/main" id="{A9A38411-F7A5-1DED-245D-736AE9CF57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296297"/>
                  </p:ext>
                </p:extLst>
              </p:nvPr>
            </p:nvGraphicFramePr>
            <p:xfrm>
              <a:off x="8297569" y="3264010"/>
              <a:ext cx="3907611" cy="295033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1745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3335866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b="0" dirty="0">
                              <a:solidFill>
                                <a:schemeClr val="tx1"/>
                              </a:solidFill>
                            </a:rPr>
                            <a:t>Me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Median </a:t>
                          </a:r>
                          <a:endParaRPr lang="en-US" altLang="ko-KR" sz="16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679577">
                    <a:tc>
                      <a:txBody>
                        <a:bodyPr/>
                        <a:lstStyle/>
                        <a:p>
                          <a:r>
                            <a:rPr lang="en-US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Tb</a:t>
                          </a:r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8"/>
                          <a:stretch>
                            <a:fillRect l="-17153" t="-57143" b="-284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8"/>
                          <a:stretch>
                            <a:fillRect t="-185263" r="-582979" b="-235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sebelumnya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8"/>
                          <a:stretch>
                            <a:fillRect t="-285263" r="-582979" b="-135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Selisih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modus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dengan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setelahnya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p</a:t>
                          </a:r>
                          <a:endParaRPr lang="en-US" sz="1600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Panjang kelas </a:t>
                          </a:r>
                          <a:endParaRPr lang="en-US" altLang="ko-KR" sz="1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/>
                            <a:t>n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Banyak data (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jumlah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 </a:t>
                          </a:r>
                          <a:r>
                            <a:rPr lang="en-US" altLang="ko-KR" sz="16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frekuensi</a:t>
                          </a:r>
                          <a:r>
                            <a:rPr lang="en-US" altLang="ko-KR" sz="16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)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402414691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990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6" grpId="0" animBg="1"/>
      <p:bldP spid="47" grpId="0" animBg="1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9E5002-BE77-5C3A-05B2-2D167CB63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289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777238" y="216978"/>
            <a:ext cx="6227277" cy="5408907"/>
            <a:chOff x="2166950" y="1239188"/>
            <a:chExt cx="3298100" cy="3348192"/>
          </a:xfrm>
        </p:grpSpPr>
        <p:sp>
          <p:nvSpPr>
            <p:cNvPr id="4" name="Flowchart: Extract 3"/>
            <p:cNvSpPr/>
            <p:nvPr/>
          </p:nvSpPr>
          <p:spPr>
            <a:xfrm>
              <a:off x="3006000" y="1239188"/>
              <a:ext cx="1620000" cy="1620000"/>
            </a:xfrm>
            <a:prstGeom prst="flowChartExtra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/>
            </a:p>
          </p:txBody>
        </p:sp>
        <p:sp>
          <p:nvSpPr>
            <p:cNvPr id="5" name="Flowchart: Extract 4"/>
            <p:cNvSpPr/>
            <p:nvPr/>
          </p:nvSpPr>
          <p:spPr>
            <a:xfrm>
              <a:off x="2166950" y="2967380"/>
              <a:ext cx="1620000" cy="1620000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6" name="Flowchart: Extract 5"/>
            <p:cNvSpPr/>
            <p:nvPr/>
          </p:nvSpPr>
          <p:spPr>
            <a:xfrm>
              <a:off x="3845050" y="2967380"/>
              <a:ext cx="1620000" cy="1620000"/>
            </a:xfrm>
            <a:prstGeom prst="flowChartExtra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7" name="Flowchart: Merge 6"/>
            <p:cNvSpPr/>
            <p:nvPr/>
          </p:nvSpPr>
          <p:spPr>
            <a:xfrm>
              <a:off x="3060000" y="2942888"/>
              <a:ext cx="1512000" cy="1512000"/>
            </a:xfrm>
            <a:prstGeom prst="flowChartMerg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7FE48B2-E957-C371-1B31-1B362980D5AE}"/>
              </a:ext>
            </a:extLst>
          </p:cNvPr>
          <p:cNvSpPr txBox="1"/>
          <p:nvPr/>
        </p:nvSpPr>
        <p:spPr>
          <a:xfrm>
            <a:off x="4399330" y="3167061"/>
            <a:ext cx="298309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b="1" dirty="0" err="1">
                <a:solidFill>
                  <a:schemeClr val="bg1"/>
                </a:solidFill>
                <a:cs typeface="Arial" pitchFamily="34" charset="0"/>
              </a:rPr>
              <a:t>Ukuran</a:t>
            </a:r>
            <a:r>
              <a:rPr lang="en-US" altLang="ko-KR" sz="2500" b="1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en-US" altLang="ko-KR" sz="2500" b="1" dirty="0" err="1">
                <a:solidFill>
                  <a:schemeClr val="bg1"/>
                </a:solidFill>
                <a:cs typeface="Arial" pitchFamily="34" charset="0"/>
              </a:rPr>
              <a:t>Letak</a:t>
            </a:r>
            <a:r>
              <a:rPr lang="en-US" altLang="ko-KR" sz="2500" b="1" dirty="0">
                <a:solidFill>
                  <a:schemeClr val="bg1"/>
                </a:solidFill>
                <a:cs typeface="Arial" pitchFamily="34" charset="0"/>
              </a:rPr>
              <a:t> Data</a:t>
            </a:r>
            <a:endParaRPr lang="ko-KR" altLang="en-US" sz="25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F5B38A-3C2B-ADE9-75B2-0858C8A6C414}"/>
              </a:ext>
            </a:extLst>
          </p:cNvPr>
          <p:cNvSpPr txBox="1"/>
          <p:nvPr/>
        </p:nvSpPr>
        <p:spPr>
          <a:xfrm>
            <a:off x="2740679" y="4350306"/>
            <a:ext cx="29830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b="1" dirty="0" err="1">
                <a:solidFill>
                  <a:schemeClr val="bg1"/>
                </a:solidFill>
                <a:cs typeface="Arial" pitchFamily="34" charset="0"/>
              </a:rPr>
              <a:t>Kuartil</a:t>
            </a:r>
            <a:endParaRPr lang="ko-KR" altLang="en-US" sz="25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3691BC-C06F-B7E8-CCAB-00A12A823AF6}"/>
              </a:ext>
            </a:extLst>
          </p:cNvPr>
          <p:cNvSpPr txBox="1"/>
          <p:nvPr/>
        </p:nvSpPr>
        <p:spPr>
          <a:xfrm>
            <a:off x="5983575" y="4350306"/>
            <a:ext cx="29830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b="1" dirty="0" err="1">
                <a:solidFill>
                  <a:schemeClr val="bg1"/>
                </a:solidFill>
                <a:cs typeface="Arial" pitchFamily="34" charset="0"/>
              </a:rPr>
              <a:t>Desil</a:t>
            </a:r>
            <a:endParaRPr lang="ko-KR" altLang="en-US" sz="25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68DC0D2-76E2-0DED-74D5-5AC8C60C8DBB}"/>
              </a:ext>
            </a:extLst>
          </p:cNvPr>
          <p:cNvSpPr txBox="1"/>
          <p:nvPr/>
        </p:nvSpPr>
        <p:spPr>
          <a:xfrm>
            <a:off x="4437179" y="1619848"/>
            <a:ext cx="29830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b="1" dirty="0" err="1">
                <a:solidFill>
                  <a:schemeClr val="bg1"/>
                </a:solidFill>
                <a:cs typeface="Arial" pitchFamily="34" charset="0"/>
              </a:rPr>
              <a:t>Persentil</a:t>
            </a:r>
            <a:endParaRPr lang="ko-KR" altLang="en-US" sz="25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423D155-F04F-EA50-9958-950CB451F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3" y="6241211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9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608DE-2248-8609-A7EF-99CE84C86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04" y="111822"/>
            <a:ext cx="11360800" cy="763600"/>
          </a:xfrm>
        </p:spPr>
        <p:txBody>
          <a:bodyPr/>
          <a:lstStyle/>
          <a:p>
            <a:r>
              <a:rPr lang="en-US" sz="4000" dirty="0" err="1"/>
              <a:t>Kuartil</a:t>
            </a:r>
            <a:endParaRPr 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04B98-0406-B09C-25A0-0B185D971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6"/>
            <a:ext cx="12192000" cy="64168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79530B-164F-A16E-F770-13D3CF22189D}"/>
              </a:ext>
            </a:extLst>
          </p:cNvPr>
          <p:cNvSpPr txBox="1">
            <a:spLocks/>
          </p:cNvSpPr>
          <p:nvPr/>
        </p:nvSpPr>
        <p:spPr>
          <a:xfrm>
            <a:off x="415600" y="643635"/>
            <a:ext cx="11360800" cy="76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400" dirty="0" err="1"/>
              <a:t>Kuartil</a:t>
            </a:r>
            <a:r>
              <a:rPr lang="en-US" sz="2400" dirty="0"/>
              <a:t> </a:t>
            </a:r>
            <a:r>
              <a:rPr lang="en-US" sz="2400" dirty="0" err="1"/>
              <a:t>ditentukan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memartisi</a:t>
            </a:r>
            <a:r>
              <a:rPr lang="en-US" sz="2400" dirty="0"/>
              <a:t> data </a:t>
            </a:r>
            <a:r>
              <a:rPr lang="en-US" sz="2400" dirty="0" err="1"/>
              <a:t>menjadi</a:t>
            </a:r>
            <a:r>
              <a:rPr lang="en-US" sz="2400" dirty="0"/>
              <a:t> 4 </a:t>
            </a:r>
            <a:r>
              <a:rPr lang="en-US" sz="2400" dirty="0" err="1"/>
              <a:t>bagian</a:t>
            </a:r>
            <a:r>
              <a:rPr lang="en-US" sz="2400" dirty="0"/>
              <a:t> yang </a:t>
            </a:r>
            <a:r>
              <a:rPr lang="en-US" sz="2400" dirty="0" err="1"/>
              <a:t>sama</a:t>
            </a:r>
            <a:r>
              <a:rPr lang="en-US" sz="2400" dirty="0"/>
              <a:t>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533025-29D1-921A-D443-DD228431AF3B}"/>
              </a:ext>
            </a:extLst>
          </p:cNvPr>
          <p:cNvCxnSpPr>
            <a:cxnSpLocks/>
            <a:stCxn id="7" idx="1"/>
          </p:cNvCxnSpPr>
          <p:nvPr/>
        </p:nvCxnSpPr>
        <p:spPr>
          <a:xfrm flipV="1">
            <a:off x="1523021" y="1603983"/>
            <a:ext cx="9263246" cy="139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C2885A3-7243-6F95-B79D-FF914136C0EC}"/>
              </a:ext>
            </a:extLst>
          </p:cNvPr>
          <p:cNvSpPr/>
          <p:nvPr/>
        </p:nvSpPr>
        <p:spPr>
          <a:xfrm>
            <a:off x="1523021" y="1485450"/>
            <a:ext cx="161400" cy="2650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FE5BAE-2CEC-E137-A4FA-DB185FF0CB4A}"/>
              </a:ext>
            </a:extLst>
          </p:cNvPr>
          <p:cNvSpPr/>
          <p:nvPr/>
        </p:nvSpPr>
        <p:spPr>
          <a:xfrm>
            <a:off x="10624867" y="1471457"/>
            <a:ext cx="161400" cy="26505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DC8537-D198-F600-4FF4-0BDBDC9A376A}"/>
              </a:ext>
            </a:extLst>
          </p:cNvPr>
          <p:cNvSpPr/>
          <p:nvPr/>
        </p:nvSpPr>
        <p:spPr>
          <a:xfrm>
            <a:off x="3946216" y="1485449"/>
            <a:ext cx="161400" cy="26505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A09C00-338D-CC3F-ADE8-3EF794F47C52}"/>
              </a:ext>
            </a:extLst>
          </p:cNvPr>
          <p:cNvSpPr/>
          <p:nvPr/>
        </p:nvSpPr>
        <p:spPr>
          <a:xfrm>
            <a:off x="6302546" y="1501663"/>
            <a:ext cx="161400" cy="2650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30D4E0-8EF1-FE68-D44C-4F9F68964CF9}"/>
              </a:ext>
            </a:extLst>
          </p:cNvPr>
          <p:cNvSpPr/>
          <p:nvPr/>
        </p:nvSpPr>
        <p:spPr>
          <a:xfrm>
            <a:off x="8595039" y="1498423"/>
            <a:ext cx="161400" cy="26505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E0C7C9C4-BD1A-02B7-464A-ED7CCC0CD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07" y="1641379"/>
                <a:ext cx="1785827" cy="763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4702" y="1723028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ADB104EB-C202-CC35-CDB2-694342712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702" y="1723028"/>
                <a:ext cx="1785827" cy="7636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3DD96D54-3394-F2A7-5A30-A43AF0D0C3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71032" y="1763474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itle 1">
                <a:extLst>
                  <a:ext uri="{FF2B5EF4-FFF2-40B4-BE49-F238E27FC236}">
                    <a16:creationId xmlns:a16="http://schemas.microsoft.com/office/drawing/2014/main" id="{3DD96D54-3394-F2A7-5A30-A43AF0D0C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032" y="1763474"/>
                <a:ext cx="1785827" cy="7636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B9E57BDD-1224-E36E-96A9-8C849163A9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63525" y="1797507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itle 1">
                <a:extLst>
                  <a:ext uri="{FF2B5EF4-FFF2-40B4-BE49-F238E27FC236}">
                    <a16:creationId xmlns:a16="http://schemas.microsoft.com/office/drawing/2014/main" id="{B9E57BDD-1224-E36E-96A9-8C849163A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3525" y="1797507"/>
                <a:ext cx="1785827" cy="7636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93353" y="1797506"/>
                <a:ext cx="1785827" cy="763600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𝑚𝑎𝑘𝑠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itle 1">
                <a:extLst>
                  <a:ext uri="{FF2B5EF4-FFF2-40B4-BE49-F238E27FC236}">
                    <a16:creationId xmlns:a16="http://schemas.microsoft.com/office/drawing/2014/main" id="{6A769266-9445-F83F-690F-84D09C543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3353" y="1797506"/>
                <a:ext cx="1785827" cy="7636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9" name="Table 135">
                <a:extLst>
                  <a:ext uri="{FF2B5EF4-FFF2-40B4-BE49-F238E27FC236}">
                    <a16:creationId xmlns:a16="http://schemas.microsoft.com/office/drawing/2014/main" id="{10F0CAED-67BD-BBAC-486A-E4A0EC37506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3250529"/>
                  </p:ext>
                </p:extLst>
              </p:nvPr>
            </p:nvGraphicFramePr>
            <p:xfrm>
              <a:off x="58644" y="3916245"/>
              <a:ext cx="3685583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49878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935705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tengah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  </m:t>
                                    </m:r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III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atas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𝑚𝑎𝑘𝑠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9" name="Table 135">
                <a:extLst>
                  <a:ext uri="{FF2B5EF4-FFF2-40B4-BE49-F238E27FC236}">
                    <a16:creationId xmlns:a16="http://schemas.microsoft.com/office/drawing/2014/main" id="{10F0CAED-67BD-BBAC-486A-E4A0EC37506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3250529"/>
                  </p:ext>
                </p:extLst>
              </p:nvPr>
            </p:nvGraphicFramePr>
            <p:xfrm>
              <a:off x="58644" y="3916245"/>
              <a:ext cx="3685583" cy="18542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49878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2935705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9"/>
                          <a:stretch>
                            <a:fillRect t="-8197" r="-392683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terkecil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9"/>
                          <a:stretch>
                            <a:fillRect t="-108197" r="-392683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9"/>
                          <a:stretch>
                            <a:fillRect t="-208197" r="-392683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tengah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9"/>
                          <a:stretch>
                            <a:fillRect t="-308197" r="-392683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III (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atas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9"/>
                          <a:stretch>
                            <a:fillRect t="-408197" r="-392683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Datum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terbesar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2487462"/>
                  </p:ext>
                </p:extLst>
              </p:nvPr>
            </p:nvGraphicFramePr>
            <p:xfrm>
              <a:off x="6009133" y="4138809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𝑇𝑏</m:t>
                                    </m:r>
                                  </m:e>
                                  <m:sub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altLang="ko-KR" sz="1800" b="0" i="0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fk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ko-KR" sz="1800" b="0" i="1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f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altLang="ko-KR" sz="1800" b="0" i="0" smtClean="0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/>
                        </a:p>
                        <a:p>
                          <a:r>
                            <a:rPr lang="en-US" dirty="0"/>
                            <a:t>p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0" name="Table 135">
                <a:extLst>
                  <a:ext uri="{FF2B5EF4-FFF2-40B4-BE49-F238E27FC236}">
                    <a16:creationId xmlns:a16="http://schemas.microsoft.com/office/drawing/2014/main" id="{60CF9FE5-9C11-C704-C3B8-B2287E0BFF4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2487462"/>
                  </p:ext>
                </p:extLst>
              </p:nvPr>
            </p:nvGraphicFramePr>
            <p:xfrm>
              <a:off x="6009133" y="4138809"/>
              <a:ext cx="6595075" cy="21234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18506">
                      <a:extLst>
                        <a:ext uri="{9D8B030D-6E8A-4147-A177-3AD203B41FA5}">
                          <a16:colId xmlns:a16="http://schemas.microsoft.com/office/drawing/2014/main" val="1993542981"/>
                        </a:ext>
                      </a:extLst>
                    </a:gridCol>
                    <a:gridCol w="6076569">
                      <a:extLst>
                        <a:ext uri="{9D8B030D-6E8A-4147-A177-3AD203B41FA5}">
                          <a16:colId xmlns:a16="http://schemas.microsoft.com/office/drawing/2014/main" val="24703285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8197" r="-1174118" b="-4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b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450533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108197" r="-1174118" b="-3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Tepi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bawah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b="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</a:t>
                          </a:r>
                          <a:r>
                            <a:rPr lang="en-US" altLang="ko-KR" sz="1800" b="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-I</a:t>
                          </a:r>
                          <a:endParaRPr lang="en-US" dirty="0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649009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208197" r="-1174118" b="-2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Banyak data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076962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308197" r="-1174118" b="-198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kumulatif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sebelum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cs typeface="Arial" pitchFamily="34" charset="0"/>
                          </a:endParaRP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04567585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0"/>
                          <a:stretch>
                            <a:fillRect t="-234906" r="-1174118" b="-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=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Frekuensi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kelas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kuartil</a:t>
                          </a: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lang="en-US" altLang="ko-KR" sz="1800" dirty="0" err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ke-i</a:t>
                          </a:r>
                          <a:endParaRPr lang="en-US" altLang="ko-KR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800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cs typeface="Arial" pitchFamily="34" charset="0"/>
                            </a:rPr>
                            <a:t>= Panjang kelas</a:t>
                          </a:r>
                        </a:p>
                      </a:txBody>
                      <a:tcPr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2689297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2" name="Title 1">
            <a:extLst>
              <a:ext uri="{FF2B5EF4-FFF2-40B4-BE49-F238E27FC236}">
                <a16:creationId xmlns:a16="http://schemas.microsoft.com/office/drawing/2014/main" id="{0B7D5732-A865-53E0-DDDD-0814E93164E8}"/>
              </a:ext>
            </a:extLst>
          </p:cNvPr>
          <p:cNvSpPr txBox="1">
            <a:spLocks/>
          </p:cNvSpPr>
          <p:nvPr/>
        </p:nvSpPr>
        <p:spPr>
          <a:xfrm>
            <a:off x="-107584" y="2341610"/>
            <a:ext cx="1958834" cy="43859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tunggal</a:t>
            </a:r>
            <a:endParaRPr lang="en-US" sz="2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094348CB-24C9-6926-BE42-6B75F554BF2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644" y="3166401"/>
                <a:ext cx="5512388" cy="262599"/>
              </a:xfrm>
              <a:prstGeom prst="rect">
                <a:avLst/>
              </a:prstGeom>
            </p:spPr>
            <p:txBody>
              <a:bodyPr spcFirstLastPara="1" vert="horz" wrap="square" lIns="91425" tIns="91425" rIns="91425" bIns="91425" rtlCol="0" anchor="ctr" anchorCtr="0">
                <a:noAutofit/>
              </a:bodyPr>
              <a:lstStyle>
                <a:lvl1pPr lvl="0" algn="ctr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SzPts val="4800"/>
                  <a:buNone/>
                  <a:defRPr sz="6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lvl="1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2pPr>
                <a:lvl3pPr lvl="2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3pPr>
                <a:lvl4pPr lvl="3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4pPr>
                <a:lvl5pPr lvl="4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5pPr>
                <a:lvl6pPr lvl="5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6pPr>
                <a:lvl7pPr lvl="6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7pPr>
                <a:lvl8pPr lvl="7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8pPr>
                <a:lvl9pPr lvl="8" rtl="0">
                  <a:spcBef>
                    <a:spcPts val="0"/>
                  </a:spcBef>
                  <a:spcAft>
                    <a:spcPts val="0"/>
                  </a:spcAft>
                  <a:buSzPts val="2800"/>
                  <a:buNone/>
                  <a:defRPr/>
                </a:lvl9pPr>
              </a:lstStyle>
              <a:p>
                <a:pPr algn="l"/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1.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Tentukan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median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keseluruhan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b="0" dirty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algn="l"/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2.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median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dari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kelompok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data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sebelum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algn="l"/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3.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median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dari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kelompok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data </a:t>
                </a:r>
                <a:r>
                  <a:rPr lang="en-US" sz="2000" dirty="0" err="1">
                    <a:solidFill>
                      <a:schemeClr val="accent1">
                        <a:lumMod val="75000"/>
                      </a:schemeClr>
                    </a:solidFill>
                  </a:rPr>
                  <a:t>sesudah</a:t>
                </a:r>
                <a:r>
                  <a:rPr lang="en-US" sz="2000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id="{094348CB-24C9-6926-BE42-6B75F554B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44" y="3166401"/>
                <a:ext cx="5512388" cy="262599"/>
              </a:xfrm>
              <a:prstGeom prst="rect">
                <a:avLst/>
              </a:prstGeom>
              <a:blipFill>
                <a:blip r:embed="rId11"/>
                <a:stretch>
                  <a:fillRect l="-1217" t="-145455" b="-16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itle 1">
            <a:extLst>
              <a:ext uri="{FF2B5EF4-FFF2-40B4-BE49-F238E27FC236}">
                <a16:creationId xmlns:a16="http://schemas.microsoft.com/office/drawing/2014/main" id="{F2BF2FD9-7968-8235-FCFC-A15F8F0F9D77}"/>
              </a:ext>
            </a:extLst>
          </p:cNvPr>
          <p:cNvSpPr txBox="1">
            <a:spLocks/>
          </p:cNvSpPr>
          <p:nvPr/>
        </p:nvSpPr>
        <p:spPr>
          <a:xfrm>
            <a:off x="5637897" y="2376836"/>
            <a:ext cx="2838047" cy="37357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 sz="2200" b="1" dirty="0"/>
              <a:t>Data </a:t>
            </a:r>
            <a:r>
              <a:rPr lang="en-US" sz="2200" b="1" dirty="0" err="1"/>
              <a:t>berkelompok</a:t>
            </a:r>
            <a:endParaRPr lang="en-US" sz="2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/>
              <p:nvPr/>
            </p:nvSpPr>
            <p:spPr>
              <a:xfrm>
                <a:off x="6009133" y="2898468"/>
                <a:ext cx="3394750" cy="1003031"/>
              </a:xfrm>
              <a:prstGeom prst="rect">
                <a:avLst/>
              </a:prstGeo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𝑇𝑏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ko-KR" sz="22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2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US" altLang="ko-KR" sz="22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22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ko-KR" sz="22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cs typeface="Arial" pitchFamily="34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𝑛</m:t>
                              </m:r>
                              <m:r>
                                <a:rPr lang="en-US" altLang="ko-KR" sz="22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fk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ko-KR" sz="22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22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altLang="ko-KR" sz="22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𝑝</m:t>
                      </m:r>
                    </m:oMath>
                  </m:oMathPara>
                </a14:m>
                <a:endParaRPr lang="ko-KR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1A1D53C-D306-B3C2-01D9-67F3A1B59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9133" y="2898468"/>
                <a:ext cx="3394750" cy="10030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268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2" grpId="0"/>
      <p:bldP spid="23" grpId="0"/>
      <p:bldP spid="24" grpId="0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7412</TotalTime>
  <Words>1073</Words>
  <Application>Microsoft Office PowerPoint</Application>
  <PresentationFormat>Widescreen</PresentationFormat>
  <Paragraphs>338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Rounded MT Bold</vt:lpstr>
      <vt:lpstr>Calibri</vt:lpstr>
      <vt:lpstr>Calibri Light</vt:lpstr>
      <vt:lpstr>Cambria Math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Kuartil</vt:lpstr>
      <vt:lpstr>Desil</vt:lpstr>
      <vt:lpstr>Persentil</vt:lpstr>
      <vt:lpstr>Ukuran Penyebaran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maryeni</dc:creator>
  <cp:lastModifiedBy>lucy maryeni</cp:lastModifiedBy>
  <cp:revision>54</cp:revision>
  <dcterms:created xsi:type="dcterms:W3CDTF">2022-07-14T00:39:31Z</dcterms:created>
  <dcterms:modified xsi:type="dcterms:W3CDTF">2022-10-09T16:55:05Z</dcterms:modified>
</cp:coreProperties>
</file>